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11.png" ContentType="image/png"/>
  <Override PartName="/ppt/media/image2.png" ContentType="image/png"/>
  <Override PartName="/ppt/media/image7.png" ContentType="image/png"/>
  <Override PartName="/ppt/media/image16.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4.png" ContentType="image/png"/>
  <Override PartName="/ppt/media/image5.png" ContentType="image/png"/>
  <Override PartName="/ppt/media/image21.png" ContentType="image/png"/>
  <Override PartName="/ppt/media/image19.png" ContentType="image/png"/>
  <Override PartName="/ppt/media/image6.png" ContentType="image/png"/>
  <Override PartName="/ppt/media/image15.png" ContentType="image/png"/>
  <Override PartName="/ppt/media/image10.png" ContentType="image/png"/>
  <Override PartName="/ppt/media/image1.png" ContentType="image/png"/>
  <Override PartName="/ppt/slideLayouts/slideLayout22.xml" ContentType="application/vnd.openxmlformats-officedocument.presentationml.slideLayout+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slideLayout21.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 Target="slides/slide1.xml"/><Relationship Id="rId34" Type="http://schemas.openxmlformats.org/officeDocument/2006/relationships/slide" Target="slides/slide2.xml"/><Relationship Id="rId35" Type="http://schemas.openxmlformats.org/officeDocument/2006/relationships/slide" Target="slides/slide3.xml"/><Relationship Id="rId36" Type="http://schemas.openxmlformats.org/officeDocument/2006/relationships/slide" Target="slides/slide4.xml"/><Relationship Id="rId37" Type="http://schemas.openxmlformats.org/officeDocument/2006/relationships/slide" Target="slides/slide5.xml"/><Relationship Id="rId38" Type="http://schemas.openxmlformats.org/officeDocument/2006/relationships/slide" Target="slides/slide6.xml"/><Relationship Id="rId39" Type="http://schemas.openxmlformats.org/officeDocument/2006/relationships/slide" Target="slides/slide7.xml"/><Relationship Id="rId40" Type="http://schemas.openxmlformats.org/officeDocument/2006/relationships/slide" Target="slides/slide8.xml"/><Relationship Id="rId41" Type="http://schemas.openxmlformats.org/officeDocument/2006/relationships/slide" Target="slides/slide9.xml"/><Relationship Id="rId42" Type="http://schemas.openxmlformats.org/officeDocument/2006/relationships/slide" Target="slides/slide10.xml"/><Relationship Id="rId43" Type="http://schemas.openxmlformats.org/officeDocument/2006/relationships/slide" Target="slides/slide11.xml"/><Relationship Id="rId44" Type="http://schemas.openxmlformats.org/officeDocument/2006/relationships/slide" Target="slides/slide12.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15" name="PlaceHolder 1"/>
          <p:cNvSpPr>
            <a:spLocks noGrp="1"/>
          </p:cNvSpPr>
          <p:nvPr>
            <p:ph type="title"/>
          </p:nvPr>
        </p:nvSpPr>
        <p:spPr>
          <a:xfrm>
            <a:off x="2347920" y="673200"/>
            <a:ext cx="4447800" cy="8661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1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2">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33" name="PlaceHolder 1"/>
          <p:cNvSpPr>
            <a:spLocks noGrp="1"/>
          </p:cNvSpPr>
          <p:nvPr>
            <p:ph type="title"/>
          </p:nvPr>
        </p:nvSpPr>
        <p:spPr>
          <a:xfrm>
            <a:off x="2347920" y="673200"/>
            <a:ext cx="4447800" cy="8661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3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44" name="PlaceHolder 1"/>
          <p:cNvSpPr>
            <a:spLocks noGrp="1"/>
          </p:cNvSpPr>
          <p:nvPr>
            <p:ph type="title"/>
          </p:nvPr>
        </p:nvSpPr>
        <p:spPr>
          <a:xfrm>
            <a:off x="2347920" y="673200"/>
            <a:ext cx="4447800" cy="8661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2347920" y="673200"/>
            <a:ext cx="4447800" cy="8661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3">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10.png"/><Relationship Id="rId9"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3.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8.png"/><Relationship Id="rId9" Type="http://schemas.openxmlformats.org/officeDocument/2006/relationships/image" Target="../media/image7.png"/><Relationship Id="rId10" Type="http://schemas.openxmlformats.org/officeDocument/2006/relationships/image" Target="../media/image10.png"/><Relationship Id="rId11"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1.png"/><Relationship Id="rId9" Type="http://schemas.openxmlformats.org/officeDocument/2006/relationships/image" Target="../media/image10.png"/><Relationship Id="rId10"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10.png"/><Relationship Id="rId9"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png"/><Relationship Id="rId8"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26.png"/><Relationship Id="rId7" Type="http://schemas.openxmlformats.org/officeDocument/2006/relationships/image" Target="../media/image5.png"/><Relationship Id="rId8"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24.png"/><Relationship Id="rId10" Type="http://schemas.openxmlformats.org/officeDocument/2006/relationships/image" Target="../media/image10.png"/><Relationship Id="rId11"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8.png"/><Relationship Id="rId9" Type="http://schemas.openxmlformats.org/officeDocument/2006/relationships/image" Target="../media/image7.png"/><Relationship Id="rId10"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0.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png"/><Relationship Id="rId12" Type="http://schemas.openxmlformats.org/officeDocument/2006/relationships/hyperlink" Target="https://bit.ly/3A1uf1Q" TargetMode="External"/><Relationship Id="rId13" Type="http://schemas.openxmlformats.org/officeDocument/2006/relationships/hyperlink" Target="http://bit.ly/2TyoMsr" TargetMode="External"/><Relationship Id="rId14" Type="http://schemas.openxmlformats.org/officeDocument/2006/relationships/hyperlink" Target="http://bit.ly/2TtBDfr" TargetMode="External"/><Relationship Id="rId15"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7.png"/><Relationship Id="rId9" Type="http://schemas.openxmlformats.org/officeDocument/2006/relationships/image" Target="../media/image9.png"/><Relationship Id="rId10"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3.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21.png"/><Relationship Id="rId11"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0.png"/><Relationship Id="rId8" Type="http://schemas.openxmlformats.org/officeDocument/2006/relationships/image" Target="../media/image19.png"/><Relationship Id="rId9" Type="http://schemas.openxmlformats.org/officeDocument/2006/relationships/image" Target="../media/image24.png"/><Relationship Id="rId10" Type="http://schemas.openxmlformats.org/officeDocument/2006/relationships/image" Target="../media/image18.png"/><Relationship Id="rId11" Type="http://schemas.openxmlformats.org/officeDocument/2006/relationships/image" Target="../media/image9.png"/><Relationship Id="rId1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8.png"/><Relationship Id="rId9" Type="http://schemas.openxmlformats.org/officeDocument/2006/relationships/image" Target="../media/image21.png"/><Relationship Id="rId10" Type="http://schemas.openxmlformats.org/officeDocument/2006/relationships/image" Target="../media/image10.png"/><Relationship Id="rId11"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3.png"/><Relationship Id="rId6"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rot="17260800">
            <a:off x="-269640" y="-104400"/>
            <a:ext cx="2271240" cy="1926360"/>
          </a:xfrm>
          <a:prstGeom prst="rect">
            <a:avLst/>
          </a:prstGeom>
          <a:ln w="0">
            <a:noFill/>
          </a:ln>
        </p:spPr>
      </p:pic>
      <p:grpSp>
        <p:nvGrpSpPr>
          <p:cNvPr id="1" name="Google Shape;10;p2"/>
          <p:cNvGrpSpPr/>
          <p:nvPr/>
        </p:nvGrpSpPr>
        <p:grpSpPr>
          <a:xfrm>
            <a:off x="-782640" y="-294840"/>
            <a:ext cx="11002320" cy="6292440"/>
            <a:chOff x="-782640" y="-294840"/>
            <a:chExt cx="11002320" cy="6292440"/>
          </a:xfrm>
        </p:grpSpPr>
        <p:pic>
          <p:nvPicPr>
            <p:cNvPr id="2" name="Google Shape;11;p2" descr=""/>
            <p:cNvPicPr/>
            <p:nvPr/>
          </p:nvPicPr>
          <p:blipFill>
            <a:blip r:embed="rId3"/>
            <a:stretch/>
          </p:blipFill>
          <p:spPr>
            <a:xfrm>
              <a:off x="1656720" y="-197640"/>
              <a:ext cx="1025280" cy="1078920"/>
            </a:xfrm>
            <a:prstGeom prst="rect">
              <a:avLst/>
            </a:prstGeom>
            <a:ln w="0">
              <a:noFill/>
            </a:ln>
          </p:spPr>
        </p:pic>
        <p:grpSp>
          <p:nvGrpSpPr>
            <p:cNvPr id="3" name="Google Shape;12;p2"/>
            <p:cNvGrpSpPr/>
            <p:nvPr/>
          </p:nvGrpSpPr>
          <p:grpSpPr>
            <a:xfrm>
              <a:off x="-782640" y="-294840"/>
              <a:ext cx="11002320" cy="6292440"/>
              <a:chOff x="-782640" y="-294840"/>
              <a:chExt cx="11002320" cy="6292440"/>
            </a:xfrm>
          </p:grpSpPr>
          <p:pic>
            <p:nvPicPr>
              <p:cNvPr id="4" name="Google Shape;13;p2" descr=""/>
              <p:cNvPicPr/>
              <p:nvPr/>
            </p:nvPicPr>
            <p:blipFill>
              <a:blip r:embed="rId4"/>
              <a:stretch/>
            </p:blipFill>
            <p:spPr>
              <a:xfrm>
                <a:off x="6855120" y="3321000"/>
                <a:ext cx="2288520" cy="1822320"/>
              </a:xfrm>
              <a:prstGeom prst="rect">
                <a:avLst/>
              </a:prstGeom>
              <a:ln w="0">
                <a:noFill/>
              </a:ln>
            </p:spPr>
          </p:pic>
          <p:pic>
            <p:nvPicPr>
              <p:cNvPr id="5" name="Google Shape;14;p2" descr=""/>
              <p:cNvPicPr/>
              <p:nvPr/>
            </p:nvPicPr>
            <p:blipFill>
              <a:blip r:embed="rId5"/>
              <a:stretch/>
            </p:blipFill>
            <p:spPr>
              <a:xfrm rot="13314000">
                <a:off x="7942680" y="1782720"/>
                <a:ext cx="1980720" cy="1645920"/>
              </a:xfrm>
              <a:prstGeom prst="rect">
                <a:avLst/>
              </a:prstGeom>
              <a:ln w="0">
                <a:noFill/>
              </a:ln>
            </p:spPr>
          </p:pic>
          <p:pic>
            <p:nvPicPr>
              <p:cNvPr id="6" name="Google Shape;15;p2" descr=""/>
              <p:cNvPicPr/>
              <p:nvPr/>
            </p:nvPicPr>
            <p:blipFill>
              <a:blip r:embed="rId6"/>
              <a:stretch/>
            </p:blipFill>
            <p:spPr>
              <a:xfrm rot="1918200">
                <a:off x="-542520" y="-32040"/>
                <a:ext cx="1363320" cy="1297080"/>
              </a:xfrm>
              <a:prstGeom prst="rect">
                <a:avLst/>
              </a:prstGeom>
              <a:ln w="0">
                <a:noFill/>
              </a:ln>
            </p:spPr>
          </p:pic>
          <p:pic>
            <p:nvPicPr>
              <p:cNvPr id="7" name="Google Shape;16;p2" descr=""/>
              <p:cNvPicPr/>
              <p:nvPr/>
            </p:nvPicPr>
            <p:blipFill>
              <a:blip r:embed="rId7"/>
              <a:stretch/>
            </p:blipFill>
            <p:spPr>
              <a:xfrm rot="8107800">
                <a:off x="-319320" y="3945960"/>
                <a:ext cx="1593360" cy="1743120"/>
              </a:xfrm>
              <a:prstGeom prst="rect">
                <a:avLst/>
              </a:prstGeom>
              <a:ln w="0">
                <a:noFill/>
              </a:ln>
            </p:spPr>
          </p:pic>
        </p:grpSp>
      </p:grpSp>
      <p:grpSp>
        <p:nvGrpSpPr>
          <p:cNvPr id="8" name="Google Shape;17;p2"/>
          <p:cNvGrpSpPr/>
          <p:nvPr/>
        </p:nvGrpSpPr>
        <p:grpSpPr>
          <a:xfrm>
            <a:off x="-37080" y="1527840"/>
            <a:ext cx="9488520" cy="3882240"/>
            <a:chOff x="-37080" y="1527840"/>
            <a:chExt cx="9488520" cy="3882240"/>
          </a:xfrm>
        </p:grpSpPr>
        <p:pic>
          <p:nvPicPr>
            <p:cNvPr id="9" name="Google Shape;18;p2" descr=""/>
            <p:cNvPicPr/>
            <p:nvPr/>
          </p:nvPicPr>
          <p:blipFill>
            <a:blip r:embed="rId8"/>
            <a:stretch/>
          </p:blipFill>
          <p:spPr>
            <a:xfrm>
              <a:off x="6260760" y="4442040"/>
              <a:ext cx="934920" cy="968040"/>
            </a:xfrm>
            <a:prstGeom prst="rect">
              <a:avLst/>
            </a:prstGeom>
            <a:ln w="0">
              <a:noFill/>
            </a:ln>
          </p:spPr>
        </p:pic>
        <p:pic>
          <p:nvPicPr>
            <p:cNvPr id="10" name="Google Shape;19;p2" descr=""/>
            <p:cNvPicPr/>
            <p:nvPr/>
          </p:nvPicPr>
          <p:blipFill>
            <a:blip r:embed="rId9"/>
            <a:stretch/>
          </p:blipFill>
          <p:spPr>
            <a:xfrm>
              <a:off x="8803080" y="1527840"/>
              <a:ext cx="648360" cy="648360"/>
            </a:xfrm>
            <a:prstGeom prst="rect">
              <a:avLst/>
            </a:prstGeom>
            <a:ln w="0">
              <a:noFill/>
            </a:ln>
          </p:spPr>
        </p:pic>
        <p:pic>
          <p:nvPicPr>
            <p:cNvPr id="11" name="Google Shape;20;p2" descr=""/>
            <p:cNvPicPr/>
            <p:nvPr/>
          </p:nvPicPr>
          <p:blipFill>
            <a:blip r:embed="rId10"/>
            <a:stretch/>
          </p:blipFill>
          <p:spPr>
            <a:xfrm rot="12801600">
              <a:off x="88920" y="3917520"/>
              <a:ext cx="305640" cy="551160"/>
            </a:xfrm>
            <a:prstGeom prst="rect">
              <a:avLst/>
            </a:prstGeom>
            <a:ln w="0">
              <a:noFill/>
            </a:ln>
          </p:spPr>
        </p:pic>
      </p:grpSp>
      <p:pic>
        <p:nvPicPr>
          <p:cNvPr id="12" name="Google Shape;21;p2" descr=""/>
          <p:cNvPicPr/>
          <p:nvPr/>
        </p:nvPicPr>
        <p:blipFill>
          <a:blip r:embed="rId11"/>
          <a:stretch/>
        </p:blipFill>
        <p:spPr>
          <a:xfrm rot="19418400">
            <a:off x="8279280" y="4549320"/>
            <a:ext cx="284400" cy="512640"/>
          </a:xfrm>
          <a:prstGeom prst="rect">
            <a:avLst/>
          </a:prstGeom>
          <a:ln w="0">
            <a:noFill/>
          </a:ln>
        </p:spPr>
      </p:pic>
      <p:sp>
        <p:nvSpPr>
          <p:cNvPr id="13" name="PlaceHolder 1"/>
          <p:cNvSpPr>
            <a:spLocks noGrp="1"/>
          </p:cNvSpPr>
          <p:nvPr>
            <p:ph type="title"/>
          </p:nvPr>
        </p:nvSpPr>
        <p:spPr>
          <a:xfrm>
            <a:off x="1828080" y="1700640"/>
            <a:ext cx="5487480" cy="1383120"/>
          </a:xfrm>
          <a:prstGeom prst="rect">
            <a:avLst/>
          </a:prstGeom>
          <a:noFill/>
          <a:ln w="0">
            <a:noFill/>
          </a:ln>
        </p:spPr>
        <p:txBody>
          <a:bodyPr lIns="91440" rIns="91440" tIns="91440" bIns="91440" anchor="b">
            <a:noAutofit/>
          </a:bodyPr>
          <a:p>
            <a:pPr indent="0">
              <a:buNone/>
            </a:pPr>
            <a:r>
              <a:rPr b="0" lang="fr-FR" sz="4600" spc="-1" strike="noStrike">
                <a:solidFill>
                  <a:schemeClr val="dk1"/>
                </a:solidFill>
                <a:latin typeface="Arial"/>
              </a:rPr>
              <a:t>Click to edit the title text format</a:t>
            </a:r>
            <a:endParaRPr b="0" lang="fr-FR" sz="4600" spc="-1" strike="noStrike">
              <a:solidFill>
                <a:schemeClr val="dk1"/>
              </a:solidFill>
              <a:latin typeface="Arial"/>
            </a:endParaRP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1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7" name="Google Shape;204;p19" descr=""/>
          <p:cNvPicPr/>
          <p:nvPr/>
        </p:nvPicPr>
        <p:blipFill>
          <a:blip r:embed="rId2"/>
          <a:stretch/>
        </p:blipFill>
        <p:spPr>
          <a:xfrm rot="4938000">
            <a:off x="7648920" y="-637560"/>
            <a:ext cx="820440" cy="1565640"/>
          </a:xfrm>
          <a:prstGeom prst="rect">
            <a:avLst/>
          </a:prstGeom>
          <a:ln w="0">
            <a:noFill/>
          </a:ln>
        </p:spPr>
      </p:pic>
      <p:grpSp>
        <p:nvGrpSpPr>
          <p:cNvPr id="88" name="Google Shape;205;p19"/>
          <p:cNvGrpSpPr/>
          <p:nvPr/>
        </p:nvGrpSpPr>
        <p:grpSpPr>
          <a:xfrm>
            <a:off x="-374400" y="-478080"/>
            <a:ext cx="10274760" cy="6705720"/>
            <a:chOff x="-374400" y="-478080"/>
            <a:chExt cx="10274760" cy="6705720"/>
          </a:xfrm>
        </p:grpSpPr>
        <p:pic>
          <p:nvPicPr>
            <p:cNvPr id="89" name="Google Shape;206;p19" descr=""/>
            <p:cNvPicPr/>
            <p:nvPr/>
          </p:nvPicPr>
          <p:blipFill>
            <a:blip r:embed="rId3"/>
            <a:stretch/>
          </p:blipFill>
          <p:spPr>
            <a:xfrm>
              <a:off x="-374400" y="4174560"/>
              <a:ext cx="1087200" cy="1082520"/>
            </a:xfrm>
            <a:prstGeom prst="rect">
              <a:avLst/>
            </a:prstGeom>
            <a:ln w="0">
              <a:noFill/>
            </a:ln>
          </p:spPr>
        </p:pic>
        <p:pic>
          <p:nvPicPr>
            <p:cNvPr id="90" name="Google Shape;207;p19" descr=""/>
            <p:cNvPicPr/>
            <p:nvPr/>
          </p:nvPicPr>
          <p:blipFill>
            <a:blip r:embed="rId4"/>
            <a:stretch/>
          </p:blipFill>
          <p:spPr>
            <a:xfrm rot="14792400">
              <a:off x="452880" y="4401720"/>
              <a:ext cx="1624680" cy="1545840"/>
            </a:xfrm>
            <a:prstGeom prst="rect">
              <a:avLst/>
            </a:prstGeom>
            <a:ln w="0">
              <a:noFill/>
            </a:ln>
          </p:spPr>
        </p:pic>
        <p:pic>
          <p:nvPicPr>
            <p:cNvPr id="91" name="Google Shape;208;p19" descr=""/>
            <p:cNvPicPr/>
            <p:nvPr/>
          </p:nvPicPr>
          <p:blipFill>
            <a:blip r:embed="rId5"/>
            <a:stretch/>
          </p:blipFill>
          <p:spPr>
            <a:xfrm rot="9972600">
              <a:off x="8267760" y="-326520"/>
              <a:ext cx="1462680" cy="1600200"/>
            </a:xfrm>
            <a:prstGeom prst="rect">
              <a:avLst/>
            </a:prstGeom>
            <a:ln w="0">
              <a:noFill/>
            </a:ln>
          </p:spPr>
        </p:pic>
      </p:grpSp>
      <p:grpSp>
        <p:nvGrpSpPr>
          <p:cNvPr id="92" name="Google Shape;209;p19"/>
          <p:cNvGrpSpPr/>
          <p:nvPr/>
        </p:nvGrpSpPr>
        <p:grpSpPr>
          <a:xfrm>
            <a:off x="129960" y="117000"/>
            <a:ext cx="9066600" cy="4308480"/>
            <a:chOff x="129960" y="117000"/>
            <a:chExt cx="9066600" cy="4308480"/>
          </a:xfrm>
        </p:grpSpPr>
        <p:pic>
          <p:nvPicPr>
            <p:cNvPr id="93" name="Google Shape;210;p19" descr=""/>
            <p:cNvPicPr/>
            <p:nvPr/>
          </p:nvPicPr>
          <p:blipFill>
            <a:blip r:embed="rId6"/>
            <a:stretch/>
          </p:blipFill>
          <p:spPr>
            <a:xfrm>
              <a:off x="129960" y="3774600"/>
              <a:ext cx="457920" cy="650880"/>
            </a:xfrm>
            <a:prstGeom prst="rect">
              <a:avLst/>
            </a:prstGeom>
            <a:ln w="0">
              <a:noFill/>
            </a:ln>
          </p:spPr>
        </p:pic>
        <p:pic>
          <p:nvPicPr>
            <p:cNvPr id="94" name="Google Shape;211;p19" descr=""/>
            <p:cNvPicPr/>
            <p:nvPr/>
          </p:nvPicPr>
          <p:blipFill>
            <a:blip r:embed="rId7"/>
            <a:stretch/>
          </p:blipFill>
          <p:spPr>
            <a:xfrm rot="19441800">
              <a:off x="7535880" y="172800"/>
              <a:ext cx="291240" cy="310320"/>
            </a:xfrm>
            <a:prstGeom prst="rect">
              <a:avLst/>
            </a:prstGeom>
            <a:ln w="0">
              <a:noFill/>
            </a:ln>
          </p:spPr>
        </p:pic>
        <p:pic>
          <p:nvPicPr>
            <p:cNvPr id="95" name="Google Shape;212;p19" descr=""/>
            <p:cNvPicPr/>
            <p:nvPr/>
          </p:nvPicPr>
          <p:blipFill>
            <a:blip r:embed="rId8"/>
            <a:stretch/>
          </p:blipFill>
          <p:spPr>
            <a:xfrm rot="20880600">
              <a:off x="8853120" y="563760"/>
              <a:ext cx="291960" cy="526320"/>
            </a:xfrm>
            <a:prstGeom prst="rect">
              <a:avLst/>
            </a:prstGeom>
            <a:ln w="0">
              <a:noFill/>
            </a:ln>
          </p:spPr>
        </p:pic>
      </p:grpSp>
      <p:sp>
        <p:nvSpPr>
          <p:cNvPr id="96" name="PlaceHolder 1"/>
          <p:cNvSpPr>
            <a:spLocks noGrp="1"/>
          </p:cNvSpPr>
          <p:nvPr>
            <p:ph type="title"/>
          </p:nvPr>
        </p:nvSpPr>
        <p:spPr>
          <a:xfrm>
            <a:off x="1362960" y="1382400"/>
            <a:ext cx="2759040" cy="106272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9"/>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97" name="Google Shape;216;p20"/>
          <p:cNvGrpSpPr/>
          <p:nvPr/>
        </p:nvGrpSpPr>
        <p:grpSpPr>
          <a:xfrm>
            <a:off x="-450000" y="360"/>
            <a:ext cx="10081440" cy="5479200"/>
            <a:chOff x="-450000" y="360"/>
            <a:chExt cx="10081440" cy="5479200"/>
          </a:xfrm>
        </p:grpSpPr>
        <p:pic>
          <p:nvPicPr>
            <p:cNvPr id="98" name="Google Shape;217;p20" descr=""/>
            <p:cNvPicPr/>
            <p:nvPr/>
          </p:nvPicPr>
          <p:blipFill>
            <a:blip r:embed="rId2"/>
            <a:stretch/>
          </p:blipFill>
          <p:spPr>
            <a:xfrm>
              <a:off x="-450000" y="3999960"/>
              <a:ext cx="1352520" cy="1479600"/>
            </a:xfrm>
            <a:prstGeom prst="rect">
              <a:avLst/>
            </a:prstGeom>
            <a:ln w="0">
              <a:noFill/>
            </a:ln>
          </p:spPr>
        </p:pic>
        <p:pic>
          <p:nvPicPr>
            <p:cNvPr id="99" name="Google Shape;218;p20" descr=""/>
            <p:cNvPicPr/>
            <p:nvPr/>
          </p:nvPicPr>
          <p:blipFill>
            <a:blip r:embed="rId3"/>
            <a:stretch/>
          </p:blipFill>
          <p:spPr>
            <a:xfrm rot="16200000">
              <a:off x="7651800" y="169560"/>
              <a:ext cx="1661040" cy="1322640"/>
            </a:xfrm>
            <a:prstGeom prst="rect">
              <a:avLst/>
            </a:prstGeom>
            <a:ln w="0">
              <a:noFill/>
            </a:ln>
          </p:spPr>
        </p:pic>
        <p:pic>
          <p:nvPicPr>
            <p:cNvPr id="100" name="Google Shape;219;p20" descr=""/>
            <p:cNvPicPr/>
            <p:nvPr/>
          </p:nvPicPr>
          <p:blipFill>
            <a:blip r:embed="rId4"/>
            <a:stretch/>
          </p:blipFill>
          <p:spPr>
            <a:xfrm rot="14010000">
              <a:off x="8600400" y="996480"/>
              <a:ext cx="860760" cy="856800"/>
            </a:xfrm>
            <a:prstGeom prst="rect">
              <a:avLst/>
            </a:prstGeom>
            <a:ln w="0">
              <a:noFill/>
            </a:ln>
          </p:spPr>
        </p:pic>
      </p:grpSp>
      <p:grpSp>
        <p:nvGrpSpPr>
          <p:cNvPr id="101" name="Google Shape;220;p20"/>
          <p:cNvGrpSpPr/>
          <p:nvPr/>
        </p:nvGrpSpPr>
        <p:grpSpPr>
          <a:xfrm>
            <a:off x="132840" y="127800"/>
            <a:ext cx="8975520" cy="3821400"/>
            <a:chOff x="132840" y="127800"/>
            <a:chExt cx="8975520" cy="3821400"/>
          </a:xfrm>
        </p:grpSpPr>
        <p:pic>
          <p:nvPicPr>
            <p:cNvPr id="102" name="Google Shape;221;p20" descr=""/>
            <p:cNvPicPr/>
            <p:nvPr/>
          </p:nvPicPr>
          <p:blipFill>
            <a:blip r:embed="rId5"/>
            <a:stretch/>
          </p:blipFill>
          <p:spPr>
            <a:xfrm rot="21452400">
              <a:off x="139680" y="3605760"/>
              <a:ext cx="315720" cy="336600"/>
            </a:xfrm>
            <a:prstGeom prst="rect">
              <a:avLst/>
            </a:prstGeom>
            <a:ln w="0">
              <a:noFill/>
            </a:ln>
          </p:spPr>
        </p:pic>
        <p:pic>
          <p:nvPicPr>
            <p:cNvPr id="103" name="Google Shape;222;p20" descr=""/>
            <p:cNvPicPr/>
            <p:nvPr/>
          </p:nvPicPr>
          <p:blipFill>
            <a:blip r:embed="rId6"/>
            <a:stretch/>
          </p:blipFill>
          <p:spPr>
            <a:xfrm>
              <a:off x="7650000" y="127800"/>
              <a:ext cx="568800" cy="588960"/>
            </a:xfrm>
            <a:prstGeom prst="rect">
              <a:avLst/>
            </a:prstGeom>
            <a:ln w="0">
              <a:noFill/>
            </a:ln>
          </p:spPr>
        </p:pic>
        <p:pic>
          <p:nvPicPr>
            <p:cNvPr id="104" name="Google Shape;223;p20" descr=""/>
            <p:cNvPicPr/>
            <p:nvPr/>
          </p:nvPicPr>
          <p:blipFill>
            <a:blip r:embed="rId7"/>
            <a:stretch/>
          </p:blipFill>
          <p:spPr>
            <a:xfrm rot="20998200">
              <a:off x="8737200" y="474480"/>
              <a:ext cx="322560" cy="581760"/>
            </a:xfrm>
            <a:prstGeom prst="rect">
              <a:avLst/>
            </a:prstGeom>
            <a:ln w="0">
              <a:noFill/>
            </a:ln>
          </p:spPr>
        </p:pic>
      </p:grpSp>
      <p:pic>
        <p:nvPicPr>
          <p:cNvPr id="105" name="Google Shape;224;p20" descr=""/>
          <p:cNvPicPr/>
          <p:nvPr/>
        </p:nvPicPr>
        <p:blipFill>
          <a:blip r:embed="rId8"/>
          <a:stretch/>
        </p:blipFill>
        <p:spPr>
          <a:xfrm rot="5864400">
            <a:off x="942480" y="4057200"/>
            <a:ext cx="934560" cy="1783440"/>
          </a:xfrm>
          <a:prstGeom prst="rect">
            <a:avLst/>
          </a:prstGeom>
          <a:ln w="0">
            <a:noFill/>
          </a:ln>
        </p:spPr>
      </p:pic>
      <p:sp>
        <p:nvSpPr>
          <p:cNvPr id="106" name="PlaceHolder 1"/>
          <p:cNvSpPr>
            <a:spLocks noGrp="1"/>
          </p:cNvSpPr>
          <p:nvPr>
            <p:ph type="title"/>
          </p:nvPr>
        </p:nvSpPr>
        <p:spPr>
          <a:xfrm>
            <a:off x="1688040" y="1614960"/>
            <a:ext cx="3008520" cy="6732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9"/>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07" name="Google Shape;25;p3"/>
          <p:cNvGrpSpPr/>
          <p:nvPr/>
        </p:nvGrpSpPr>
        <p:grpSpPr>
          <a:xfrm>
            <a:off x="-1577520" y="-945720"/>
            <a:ext cx="11855520" cy="7232040"/>
            <a:chOff x="-1577520" y="-945720"/>
            <a:chExt cx="11855520" cy="7232040"/>
          </a:xfrm>
        </p:grpSpPr>
        <p:pic>
          <p:nvPicPr>
            <p:cNvPr id="108" name="Google Shape;26;p3" descr=""/>
            <p:cNvPicPr/>
            <p:nvPr/>
          </p:nvPicPr>
          <p:blipFill>
            <a:blip r:embed="rId2"/>
            <a:stretch/>
          </p:blipFill>
          <p:spPr>
            <a:xfrm>
              <a:off x="8430840" y="2128680"/>
              <a:ext cx="749880" cy="789120"/>
            </a:xfrm>
            <a:prstGeom prst="rect">
              <a:avLst/>
            </a:prstGeom>
            <a:ln w="0">
              <a:noFill/>
            </a:ln>
          </p:spPr>
        </p:pic>
        <p:grpSp>
          <p:nvGrpSpPr>
            <p:cNvPr id="109" name="Google Shape;27;p3"/>
            <p:cNvGrpSpPr/>
            <p:nvPr/>
          </p:nvGrpSpPr>
          <p:grpSpPr>
            <a:xfrm>
              <a:off x="-1577520" y="-945720"/>
              <a:ext cx="11855520" cy="7232040"/>
              <a:chOff x="-1577520" y="-945720"/>
              <a:chExt cx="11855520" cy="7232040"/>
            </a:xfrm>
          </p:grpSpPr>
          <p:pic>
            <p:nvPicPr>
              <p:cNvPr id="110" name="Google Shape;28;p3" descr=""/>
              <p:cNvPicPr/>
              <p:nvPr/>
            </p:nvPicPr>
            <p:blipFill>
              <a:blip r:embed="rId3"/>
              <a:stretch/>
            </p:blipFill>
            <p:spPr>
              <a:xfrm rot="16200000">
                <a:off x="7090920" y="233280"/>
                <a:ext cx="2285640" cy="1819440"/>
              </a:xfrm>
              <a:prstGeom prst="rect">
                <a:avLst/>
              </a:prstGeom>
              <a:ln w="0">
                <a:noFill/>
              </a:ln>
            </p:spPr>
          </p:pic>
          <p:pic>
            <p:nvPicPr>
              <p:cNvPr id="111" name="Google Shape;29;p3" descr=""/>
              <p:cNvPicPr/>
              <p:nvPr/>
            </p:nvPicPr>
            <p:blipFill>
              <a:blip r:embed="rId4"/>
              <a:stretch/>
            </p:blipFill>
            <p:spPr>
              <a:xfrm rot="3467400">
                <a:off x="5702040" y="-586800"/>
                <a:ext cx="1785600" cy="1698120"/>
              </a:xfrm>
              <a:prstGeom prst="rect">
                <a:avLst/>
              </a:prstGeom>
              <a:ln w="0">
                <a:noFill/>
              </a:ln>
            </p:spPr>
          </p:pic>
          <p:pic>
            <p:nvPicPr>
              <p:cNvPr id="112" name="Google Shape;30;p3" descr=""/>
              <p:cNvPicPr/>
              <p:nvPr/>
            </p:nvPicPr>
            <p:blipFill>
              <a:blip r:embed="rId5"/>
              <a:stretch/>
            </p:blipFill>
            <p:spPr>
              <a:xfrm rot="9026400">
                <a:off x="-1201320" y="-390600"/>
                <a:ext cx="2218320" cy="2109600"/>
              </a:xfrm>
              <a:prstGeom prst="rect">
                <a:avLst/>
              </a:prstGeom>
              <a:ln w="0">
                <a:noFill/>
              </a:ln>
            </p:spPr>
          </p:pic>
          <p:pic>
            <p:nvPicPr>
              <p:cNvPr id="113" name="Google Shape;31;p3" descr=""/>
              <p:cNvPicPr/>
              <p:nvPr/>
            </p:nvPicPr>
            <p:blipFill>
              <a:blip r:embed="rId6"/>
              <a:stretch/>
            </p:blipFill>
            <p:spPr>
              <a:xfrm rot="18727200">
                <a:off x="7929000" y="3854880"/>
                <a:ext cx="1892520" cy="2070360"/>
              </a:xfrm>
              <a:prstGeom prst="rect">
                <a:avLst/>
              </a:prstGeom>
              <a:ln w="0">
                <a:noFill/>
              </a:ln>
            </p:spPr>
          </p:pic>
        </p:grpSp>
      </p:grpSp>
      <p:pic>
        <p:nvPicPr>
          <p:cNvPr id="114" name="Google Shape;32;p3" descr=""/>
          <p:cNvPicPr/>
          <p:nvPr/>
        </p:nvPicPr>
        <p:blipFill>
          <a:blip r:embed="rId7"/>
          <a:stretch/>
        </p:blipFill>
        <p:spPr>
          <a:xfrm rot="12461400">
            <a:off x="-339840" y="1157760"/>
            <a:ext cx="1532520" cy="1299960"/>
          </a:xfrm>
          <a:prstGeom prst="rect">
            <a:avLst/>
          </a:prstGeom>
          <a:ln w="0">
            <a:noFill/>
          </a:ln>
        </p:spPr>
      </p:pic>
      <p:sp>
        <p:nvSpPr>
          <p:cNvPr id="115" name="PlaceHolder 1"/>
          <p:cNvSpPr>
            <a:spLocks noGrp="1"/>
          </p:cNvSpPr>
          <p:nvPr>
            <p:ph type="title"/>
          </p:nvPr>
        </p:nvSpPr>
        <p:spPr>
          <a:xfrm>
            <a:off x="1463040" y="2399400"/>
            <a:ext cx="6217560" cy="789120"/>
          </a:xfrm>
          <a:prstGeom prst="rect">
            <a:avLst/>
          </a:prstGeom>
          <a:noFill/>
          <a:ln w="0">
            <a:noFill/>
          </a:ln>
        </p:spPr>
        <p:txBody>
          <a:bodyPr lIns="91440" rIns="91440" tIns="91440" bIns="91440" anchor="b">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116" name="PlaceHolder 2"/>
          <p:cNvSpPr>
            <a:spLocks noGrp="1"/>
          </p:cNvSpPr>
          <p:nvPr>
            <p:ph type="title"/>
          </p:nvPr>
        </p:nvSpPr>
        <p:spPr>
          <a:xfrm>
            <a:off x="3798000" y="1425600"/>
            <a:ext cx="1547640" cy="91548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dk1"/>
                </a:solidFill>
                <a:latin typeface="Space Grotesk SemiBold"/>
                <a:ea typeface="Space Grotesk SemiBold"/>
              </a:rPr>
              <a:t>xx%</a:t>
            </a:r>
            <a:endParaRPr b="0" lang="fr-FR" sz="6000" spc="-1" strike="noStrike">
              <a:solidFill>
                <a:schemeClr val="dk1"/>
              </a:solidFill>
              <a:latin typeface="Arial"/>
            </a:endParaRPr>
          </a:p>
        </p:txBody>
      </p:sp>
      <p:grpSp>
        <p:nvGrpSpPr>
          <p:cNvPr id="117" name="Google Shape;36;p3"/>
          <p:cNvGrpSpPr/>
          <p:nvPr/>
        </p:nvGrpSpPr>
        <p:grpSpPr>
          <a:xfrm>
            <a:off x="5987160" y="-22680"/>
            <a:ext cx="3528720" cy="1968840"/>
            <a:chOff x="5987160" y="-22680"/>
            <a:chExt cx="3528720" cy="1968840"/>
          </a:xfrm>
        </p:grpSpPr>
        <p:grpSp>
          <p:nvGrpSpPr>
            <p:cNvPr id="118" name="Google Shape;37;p3"/>
            <p:cNvGrpSpPr/>
            <p:nvPr/>
          </p:nvGrpSpPr>
          <p:grpSpPr>
            <a:xfrm>
              <a:off x="8590680" y="347040"/>
              <a:ext cx="925200" cy="1599120"/>
              <a:chOff x="8590680" y="347040"/>
              <a:chExt cx="925200" cy="1599120"/>
            </a:xfrm>
          </p:grpSpPr>
          <p:pic>
            <p:nvPicPr>
              <p:cNvPr id="119" name="Google Shape;38;p3" descr=""/>
              <p:cNvPicPr/>
              <p:nvPr/>
            </p:nvPicPr>
            <p:blipFill>
              <a:blip r:embed="rId8"/>
              <a:stretch/>
            </p:blipFill>
            <p:spPr>
              <a:xfrm>
                <a:off x="8590680" y="1661040"/>
                <a:ext cx="285120" cy="285120"/>
              </a:xfrm>
              <a:prstGeom prst="rect">
                <a:avLst/>
              </a:prstGeom>
              <a:ln w="0">
                <a:noFill/>
              </a:ln>
            </p:spPr>
          </p:pic>
          <p:pic>
            <p:nvPicPr>
              <p:cNvPr id="120" name="Google Shape;39;p3" descr=""/>
              <p:cNvPicPr/>
              <p:nvPr/>
            </p:nvPicPr>
            <p:blipFill>
              <a:blip r:embed="rId9"/>
              <a:stretch/>
            </p:blipFill>
            <p:spPr>
              <a:xfrm>
                <a:off x="8590680" y="347040"/>
                <a:ext cx="925200" cy="957960"/>
              </a:xfrm>
              <a:prstGeom prst="rect">
                <a:avLst/>
              </a:prstGeom>
              <a:ln w="0">
                <a:noFill/>
              </a:ln>
            </p:spPr>
          </p:pic>
        </p:grpSp>
        <p:pic>
          <p:nvPicPr>
            <p:cNvPr id="121" name="Google Shape;40;p3" descr=""/>
            <p:cNvPicPr/>
            <p:nvPr/>
          </p:nvPicPr>
          <p:blipFill>
            <a:blip r:embed="rId10"/>
            <a:stretch/>
          </p:blipFill>
          <p:spPr>
            <a:xfrm rot="19418400">
              <a:off x="6136560" y="18360"/>
              <a:ext cx="342720" cy="617760"/>
            </a:xfrm>
            <a:prstGeom prst="rect">
              <a:avLst/>
            </a:prstGeom>
            <a:ln w="0">
              <a:noFill/>
            </a:ln>
          </p:spPr>
        </p:pic>
      </p:grpSp>
      <p:sp>
        <p:nvSpPr>
          <p:cNvPr id="12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11"/>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3" name="Google Shape;228;p21" descr=""/>
          <p:cNvPicPr/>
          <p:nvPr/>
        </p:nvPicPr>
        <p:blipFill>
          <a:blip r:embed="rId2"/>
          <a:stretch/>
        </p:blipFill>
        <p:spPr>
          <a:xfrm rot="2831400">
            <a:off x="7488720" y="4190760"/>
            <a:ext cx="820440" cy="1565640"/>
          </a:xfrm>
          <a:prstGeom prst="rect">
            <a:avLst/>
          </a:prstGeom>
          <a:ln w="0">
            <a:noFill/>
          </a:ln>
        </p:spPr>
      </p:pic>
      <p:grpSp>
        <p:nvGrpSpPr>
          <p:cNvPr id="124" name="Google Shape;229;p21"/>
          <p:cNvGrpSpPr/>
          <p:nvPr/>
        </p:nvGrpSpPr>
        <p:grpSpPr>
          <a:xfrm>
            <a:off x="-1288440" y="-207000"/>
            <a:ext cx="11590560" cy="5949360"/>
            <a:chOff x="-1288440" y="-207000"/>
            <a:chExt cx="11590560" cy="5949360"/>
          </a:xfrm>
        </p:grpSpPr>
        <p:pic>
          <p:nvPicPr>
            <p:cNvPr id="125" name="Google Shape;230;p21" descr=""/>
            <p:cNvPicPr/>
            <p:nvPr/>
          </p:nvPicPr>
          <p:blipFill>
            <a:blip r:embed="rId3"/>
            <a:stretch/>
          </p:blipFill>
          <p:spPr>
            <a:xfrm flipH="1" rot="5400000">
              <a:off x="-385920" y="33120"/>
              <a:ext cx="1518120" cy="1037520"/>
            </a:xfrm>
            <a:prstGeom prst="rect">
              <a:avLst/>
            </a:prstGeom>
            <a:ln w="0">
              <a:noFill/>
            </a:ln>
          </p:spPr>
        </p:pic>
        <p:pic>
          <p:nvPicPr>
            <p:cNvPr id="126" name="Google Shape;231;p21" descr=""/>
            <p:cNvPicPr/>
            <p:nvPr/>
          </p:nvPicPr>
          <p:blipFill>
            <a:blip r:embed="rId4"/>
            <a:stretch/>
          </p:blipFill>
          <p:spPr>
            <a:xfrm flipH="1" rot="7863600">
              <a:off x="8184240" y="3765960"/>
              <a:ext cx="1854720" cy="1541160"/>
            </a:xfrm>
            <a:prstGeom prst="rect">
              <a:avLst/>
            </a:prstGeom>
            <a:ln w="0">
              <a:noFill/>
            </a:ln>
          </p:spPr>
        </p:pic>
        <p:pic>
          <p:nvPicPr>
            <p:cNvPr id="127" name="Google Shape;232;p21" descr=""/>
            <p:cNvPicPr/>
            <p:nvPr/>
          </p:nvPicPr>
          <p:blipFill>
            <a:blip r:embed="rId5"/>
            <a:stretch/>
          </p:blipFill>
          <p:spPr>
            <a:xfrm>
              <a:off x="8490600" y="3247920"/>
              <a:ext cx="754560" cy="794160"/>
            </a:xfrm>
            <a:prstGeom prst="rect">
              <a:avLst/>
            </a:prstGeom>
            <a:ln w="0">
              <a:noFill/>
            </a:ln>
          </p:spPr>
        </p:pic>
        <p:pic>
          <p:nvPicPr>
            <p:cNvPr id="128" name="Google Shape;233;p21" descr=""/>
            <p:cNvPicPr/>
            <p:nvPr/>
          </p:nvPicPr>
          <p:blipFill>
            <a:blip r:embed="rId6"/>
            <a:stretch/>
          </p:blipFill>
          <p:spPr>
            <a:xfrm rot="9402600">
              <a:off x="-1041480" y="718200"/>
              <a:ext cx="1674720" cy="1593000"/>
            </a:xfrm>
            <a:prstGeom prst="rect">
              <a:avLst/>
            </a:prstGeom>
            <a:ln w="0">
              <a:noFill/>
            </a:ln>
          </p:spPr>
        </p:pic>
      </p:grpSp>
      <p:pic>
        <p:nvPicPr>
          <p:cNvPr id="129" name="Google Shape;234;p21" descr=""/>
          <p:cNvPicPr/>
          <p:nvPr/>
        </p:nvPicPr>
        <p:blipFill>
          <a:blip r:embed="rId7"/>
          <a:stretch/>
        </p:blipFill>
        <p:spPr>
          <a:xfrm>
            <a:off x="149040" y="1675440"/>
            <a:ext cx="673920" cy="957240"/>
          </a:xfrm>
          <a:prstGeom prst="rect">
            <a:avLst/>
          </a:prstGeom>
          <a:ln w="0">
            <a:noFill/>
          </a:ln>
        </p:spPr>
      </p:pic>
      <p:sp>
        <p:nvSpPr>
          <p:cNvPr id="130" name="PlaceHolder 1"/>
          <p:cNvSpPr>
            <a:spLocks noGrp="1"/>
          </p:cNvSpPr>
          <p:nvPr>
            <p:ph type="title"/>
          </p:nvPr>
        </p:nvSpPr>
        <p:spPr>
          <a:xfrm>
            <a:off x="4731480" y="1675440"/>
            <a:ext cx="2953080" cy="61776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8"/>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1" name="Google Shape;238;p22" descr=""/>
          <p:cNvPicPr/>
          <p:nvPr/>
        </p:nvPicPr>
        <p:blipFill>
          <a:blip r:embed="rId2"/>
          <a:stretch/>
        </p:blipFill>
        <p:spPr>
          <a:xfrm rot="4938000">
            <a:off x="7648920" y="-637560"/>
            <a:ext cx="820440" cy="1565640"/>
          </a:xfrm>
          <a:prstGeom prst="rect">
            <a:avLst/>
          </a:prstGeom>
          <a:ln w="0">
            <a:noFill/>
          </a:ln>
        </p:spPr>
      </p:pic>
      <p:grpSp>
        <p:nvGrpSpPr>
          <p:cNvPr id="132" name="Google Shape;239;p22"/>
          <p:cNvGrpSpPr/>
          <p:nvPr/>
        </p:nvGrpSpPr>
        <p:grpSpPr>
          <a:xfrm>
            <a:off x="-413280" y="-628560"/>
            <a:ext cx="10404000" cy="6735240"/>
            <a:chOff x="-413280" y="-628560"/>
            <a:chExt cx="10404000" cy="6735240"/>
          </a:xfrm>
        </p:grpSpPr>
        <p:pic>
          <p:nvPicPr>
            <p:cNvPr id="133" name="Google Shape;240;p22" descr=""/>
            <p:cNvPicPr/>
            <p:nvPr/>
          </p:nvPicPr>
          <p:blipFill>
            <a:blip r:embed="rId3"/>
            <a:stretch/>
          </p:blipFill>
          <p:spPr>
            <a:xfrm>
              <a:off x="-413280" y="3899160"/>
              <a:ext cx="1087200" cy="1082520"/>
            </a:xfrm>
            <a:prstGeom prst="rect">
              <a:avLst/>
            </a:prstGeom>
            <a:ln w="0">
              <a:noFill/>
            </a:ln>
          </p:spPr>
        </p:pic>
        <p:pic>
          <p:nvPicPr>
            <p:cNvPr id="134" name="Google Shape;241;p22" descr=""/>
            <p:cNvPicPr/>
            <p:nvPr/>
          </p:nvPicPr>
          <p:blipFill>
            <a:blip r:embed="rId4"/>
            <a:stretch/>
          </p:blipFill>
          <p:spPr>
            <a:xfrm rot="14792400">
              <a:off x="348480" y="4353840"/>
              <a:ext cx="1559880" cy="1483920"/>
            </a:xfrm>
            <a:prstGeom prst="rect">
              <a:avLst/>
            </a:prstGeom>
            <a:ln w="0">
              <a:noFill/>
            </a:ln>
          </p:spPr>
        </p:pic>
        <p:pic>
          <p:nvPicPr>
            <p:cNvPr id="135" name="Google Shape;242;p22" descr=""/>
            <p:cNvPicPr/>
            <p:nvPr/>
          </p:nvPicPr>
          <p:blipFill>
            <a:blip r:embed="rId5"/>
            <a:stretch/>
          </p:blipFill>
          <p:spPr>
            <a:xfrm rot="3244200">
              <a:off x="8184960" y="-266760"/>
              <a:ext cx="1550160" cy="1288080"/>
            </a:xfrm>
            <a:prstGeom prst="rect">
              <a:avLst/>
            </a:prstGeom>
            <a:ln w="0">
              <a:noFill/>
            </a:ln>
          </p:spPr>
        </p:pic>
        <p:pic>
          <p:nvPicPr>
            <p:cNvPr id="136" name="Google Shape;243;p22" descr=""/>
            <p:cNvPicPr/>
            <p:nvPr/>
          </p:nvPicPr>
          <p:blipFill>
            <a:blip r:embed="rId6"/>
            <a:stretch/>
          </p:blipFill>
          <p:spPr>
            <a:xfrm rot="9972600">
              <a:off x="8578080" y="670680"/>
              <a:ext cx="1265760" cy="1384560"/>
            </a:xfrm>
            <a:prstGeom prst="rect">
              <a:avLst/>
            </a:prstGeom>
            <a:ln w="0">
              <a:noFill/>
            </a:ln>
          </p:spPr>
        </p:pic>
      </p:grpSp>
      <p:grpSp>
        <p:nvGrpSpPr>
          <p:cNvPr id="137" name="Google Shape;244;p22"/>
          <p:cNvGrpSpPr/>
          <p:nvPr/>
        </p:nvGrpSpPr>
        <p:grpSpPr>
          <a:xfrm>
            <a:off x="99360" y="199080"/>
            <a:ext cx="8849880" cy="3923640"/>
            <a:chOff x="99360" y="199080"/>
            <a:chExt cx="8849880" cy="3923640"/>
          </a:xfrm>
        </p:grpSpPr>
        <p:pic>
          <p:nvPicPr>
            <p:cNvPr id="138" name="Google Shape;245;p22" descr=""/>
            <p:cNvPicPr/>
            <p:nvPr/>
          </p:nvPicPr>
          <p:blipFill>
            <a:blip r:embed="rId7"/>
            <a:stretch/>
          </p:blipFill>
          <p:spPr>
            <a:xfrm>
              <a:off x="99360" y="3550320"/>
              <a:ext cx="402840" cy="572400"/>
            </a:xfrm>
            <a:prstGeom prst="rect">
              <a:avLst/>
            </a:prstGeom>
            <a:ln w="0">
              <a:noFill/>
            </a:ln>
          </p:spPr>
        </p:pic>
        <p:pic>
          <p:nvPicPr>
            <p:cNvPr id="139" name="Google Shape;246;p22" descr=""/>
            <p:cNvPicPr/>
            <p:nvPr/>
          </p:nvPicPr>
          <p:blipFill>
            <a:blip r:embed="rId8"/>
            <a:stretch/>
          </p:blipFill>
          <p:spPr>
            <a:xfrm rot="19441800">
              <a:off x="8440560" y="1016640"/>
              <a:ext cx="291240" cy="310320"/>
            </a:xfrm>
            <a:prstGeom prst="rect">
              <a:avLst/>
            </a:prstGeom>
            <a:ln w="0">
              <a:noFill/>
            </a:ln>
          </p:spPr>
        </p:pic>
        <p:pic>
          <p:nvPicPr>
            <p:cNvPr id="140" name="Google Shape;247;p22" descr=""/>
            <p:cNvPicPr/>
            <p:nvPr/>
          </p:nvPicPr>
          <p:blipFill>
            <a:blip r:embed="rId9"/>
            <a:stretch/>
          </p:blipFill>
          <p:spPr>
            <a:xfrm rot="19418400">
              <a:off x="8627400" y="225720"/>
              <a:ext cx="223560" cy="403560"/>
            </a:xfrm>
            <a:prstGeom prst="rect">
              <a:avLst/>
            </a:prstGeom>
            <a:ln w="0">
              <a:noFill/>
            </a:ln>
          </p:spPr>
        </p:pic>
      </p:grpSp>
      <p:sp>
        <p:nvSpPr>
          <p:cNvPr id="14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10"/>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42" name="Google Shape;254;p23"/>
          <p:cNvGrpSpPr/>
          <p:nvPr/>
        </p:nvGrpSpPr>
        <p:grpSpPr>
          <a:xfrm>
            <a:off x="-366840" y="360"/>
            <a:ext cx="9991440" cy="5441760"/>
            <a:chOff x="-366840" y="360"/>
            <a:chExt cx="9991440" cy="5441760"/>
          </a:xfrm>
        </p:grpSpPr>
        <p:pic>
          <p:nvPicPr>
            <p:cNvPr id="143" name="Google Shape;255;p23" descr=""/>
            <p:cNvPicPr/>
            <p:nvPr/>
          </p:nvPicPr>
          <p:blipFill>
            <a:blip r:embed="rId2"/>
            <a:stretch/>
          </p:blipFill>
          <p:spPr>
            <a:xfrm>
              <a:off x="-366840" y="3962520"/>
              <a:ext cx="1352520" cy="1479600"/>
            </a:xfrm>
            <a:prstGeom prst="rect">
              <a:avLst/>
            </a:prstGeom>
            <a:ln w="0">
              <a:noFill/>
            </a:ln>
          </p:spPr>
        </p:pic>
        <p:pic>
          <p:nvPicPr>
            <p:cNvPr id="144" name="Google Shape;256;p23" descr=""/>
            <p:cNvPicPr/>
            <p:nvPr/>
          </p:nvPicPr>
          <p:blipFill>
            <a:blip r:embed="rId3"/>
            <a:stretch/>
          </p:blipFill>
          <p:spPr>
            <a:xfrm rot="16200000">
              <a:off x="8035200" y="126000"/>
              <a:ext cx="1234080" cy="982440"/>
            </a:xfrm>
            <a:prstGeom prst="rect">
              <a:avLst/>
            </a:prstGeom>
            <a:ln w="0">
              <a:noFill/>
            </a:ln>
          </p:spPr>
        </p:pic>
        <p:pic>
          <p:nvPicPr>
            <p:cNvPr id="145" name="Google Shape;257;p23" descr=""/>
            <p:cNvPicPr/>
            <p:nvPr/>
          </p:nvPicPr>
          <p:blipFill>
            <a:blip r:embed="rId4"/>
            <a:stretch/>
          </p:blipFill>
          <p:spPr>
            <a:xfrm rot="14010000">
              <a:off x="8593560" y="851760"/>
              <a:ext cx="860760" cy="856800"/>
            </a:xfrm>
            <a:prstGeom prst="rect">
              <a:avLst/>
            </a:prstGeom>
            <a:ln w="0">
              <a:noFill/>
            </a:ln>
          </p:spPr>
        </p:pic>
      </p:grpSp>
      <p:pic>
        <p:nvPicPr>
          <p:cNvPr id="146" name="Google Shape;258;p23" descr=""/>
          <p:cNvPicPr/>
          <p:nvPr/>
        </p:nvPicPr>
        <p:blipFill>
          <a:blip r:embed="rId5"/>
          <a:stretch/>
        </p:blipFill>
        <p:spPr>
          <a:xfrm rot="5864400">
            <a:off x="713160" y="4127760"/>
            <a:ext cx="699120" cy="1334160"/>
          </a:xfrm>
          <a:prstGeom prst="rect">
            <a:avLst/>
          </a:prstGeom>
          <a:ln w="0">
            <a:noFill/>
          </a:ln>
        </p:spPr>
      </p:pic>
      <p:grpSp>
        <p:nvGrpSpPr>
          <p:cNvPr id="147" name="Google Shape;259;p23"/>
          <p:cNvGrpSpPr/>
          <p:nvPr/>
        </p:nvGrpSpPr>
        <p:grpSpPr>
          <a:xfrm>
            <a:off x="289440" y="89640"/>
            <a:ext cx="8973720" cy="4444560"/>
            <a:chOff x="289440" y="89640"/>
            <a:chExt cx="8973720" cy="4444560"/>
          </a:xfrm>
        </p:grpSpPr>
        <p:pic>
          <p:nvPicPr>
            <p:cNvPr id="148" name="Google Shape;260;p23" descr=""/>
            <p:cNvPicPr/>
            <p:nvPr/>
          </p:nvPicPr>
          <p:blipFill>
            <a:blip r:embed="rId6"/>
            <a:stretch/>
          </p:blipFill>
          <p:spPr>
            <a:xfrm rot="21452400">
              <a:off x="296280" y="4190760"/>
              <a:ext cx="315720" cy="336600"/>
            </a:xfrm>
            <a:prstGeom prst="rect">
              <a:avLst/>
            </a:prstGeom>
            <a:ln w="0">
              <a:noFill/>
            </a:ln>
          </p:spPr>
        </p:pic>
        <p:pic>
          <p:nvPicPr>
            <p:cNvPr id="149" name="Google Shape;261;p23" descr=""/>
            <p:cNvPicPr/>
            <p:nvPr/>
          </p:nvPicPr>
          <p:blipFill>
            <a:blip r:embed="rId7"/>
            <a:stretch/>
          </p:blipFill>
          <p:spPr>
            <a:xfrm>
              <a:off x="7996320" y="89640"/>
              <a:ext cx="434160" cy="449280"/>
            </a:xfrm>
            <a:prstGeom prst="rect">
              <a:avLst/>
            </a:prstGeom>
            <a:ln w="0">
              <a:noFill/>
            </a:ln>
          </p:spPr>
        </p:pic>
        <p:pic>
          <p:nvPicPr>
            <p:cNvPr id="150" name="Google Shape;262;p23" descr=""/>
            <p:cNvPicPr/>
            <p:nvPr/>
          </p:nvPicPr>
          <p:blipFill>
            <a:blip r:embed="rId8"/>
            <a:stretch/>
          </p:blipFill>
          <p:spPr>
            <a:xfrm rot="19418400">
              <a:off x="8949600" y="1000440"/>
              <a:ext cx="217800" cy="393120"/>
            </a:xfrm>
            <a:prstGeom prst="rect">
              <a:avLst/>
            </a:prstGeom>
            <a:ln w="0">
              <a:noFill/>
            </a:ln>
          </p:spPr>
        </p:pic>
      </p:grpSp>
      <p:sp>
        <p:nvSpPr>
          <p:cNvPr id="15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9"/>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2" name="Google Shape;267;p24" descr=""/>
          <p:cNvPicPr/>
          <p:nvPr/>
        </p:nvPicPr>
        <p:blipFill>
          <a:blip r:embed="rId2"/>
          <a:stretch/>
        </p:blipFill>
        <p:spPr>
          <a:xfrm>
            <a:off x="411480" y="4726080"/>
            <a:ext cx="603360" cy="624600"/>
          </a:xfrm>
          <a:prstGeom prst="rect">
            <a:avLst/>
          </a:prstGeom>
          <a:ln w="0">
            <a:noFill/>
          </a:ln>
        </p:spPr>
      </p:pic>
      <p:pic>
        <p:nvPicPr>
          <p:cNvPr id="153" name="Google Shape;268;p24" descr=""/>
          <p:cNvPicPr/>
          <p:nvPr/>
        </p:nvPicPr>
        <p:blipFill>
          <a:blip r:embed="rId3"/>
          <a:stretch/>
        </p:blipFill>
        <p:spPr>
          <a:xfrm rot="8100000">
            <a:off x="6835320" y="4538520"/>
            <a:ext cx="1091520" cy="925920"/>
          </a:xfrm>
          <a:prstGeom prst="rect">
            <a:avLst/>
          </a:prstGeom>
          <a:ln w="0">
            <a:noFill/>
          </a:ln>
        </p:spPr>
      </p:pic>
      <p:grpSp>
        <p:nvGrpSpPr>
          <p:cNvPr id="154" name="Google Shape;269;p24"/>
          <p:cNvGrpSpPr/>
          <p:nvPr/>
        </p:nvGrpSpPr>
        <p:grpSpPr>
          <a:xfrm>
            <a:off x="-241200" y="-586800"/>
            <a:ext cx="10283400" cy="6378120"/>
            <a:chOff x="-241200" y="-586800"/>
            <a:chExt cx="10283400" cy="6378120"/>
          </a:xfrm>
        </p:grpSpPr>
        <p:pic>
          <p:nvPicPr>
            <p:cNvPr id="155" name="Google Shape;270;p24" descr=""/>
            <p:cNvPicPr/>
            <p:nvPr/>
          </p:nvPicPr>
          <p:blipFill>
            <a:blip r:embed="rId4"/>
            <a:stretch/>
          </p:blipFill>
          <p:spPr>
            <a:xfrm rot="5400000">
              <a:off x="-181800" y="-646200"/>
              <a:ext cx="1265760" cy="1384560"/>
            </a:xfrm>
            <a:prstGeom prst="rect">
              <a:avLst/>
            </a:prstGeom>
            <a:ln w="0">
              <a:noFill/>
            </a:ln>
          </p:spPr>
        </p:pic>
        <p:pic>
          <p:nvPicPr>
            <p:cNvPr id="156" name="Google Shape;271;p24" descr=""/>
            <p:cNvPicPr/>
            <p:nvPr/>
          </p:nvPicPr>
          <p:blipFill>
            <a:blip r:embed="rId5"/>
            <a:stretch/>
          </p:blipFill>
          <p:spPr>
            <a:xfrm rot="2395200">
              <a:off x="8400240" y="4208760"/>
              <a:ext cx="1427400" cy="1186200"/>
            </a:xfrm>
            <a:prstGeom prst="rect">
              <a:avLst/>
            </a:prstGeom>
            <a:ln w="0">
              <a:noFill/>
            </a:ln>
          </p:spPr>
        </p:pic>
        <p:pic>
          <p:nvPicPr>
            <p:cNvPr id="157" name="Google Shape;272;p24" descr=""/>
            <p:cNvPicPr/>
            <p:nvPr/>
          </p:nvPicPr>
          <p:blipFill>
            <a:blip r:embed="rId6"/>
            <a:stretch/>
          </p:blipFill>
          <p:spPr>
            <a:xfrm rot="16200000">
              <a:off x="7767000" y="4466160"/>
              <a:ext cx="1265760" cy="1384560"/>
            </a:xfrm>
            <a:prstGeom prst="rect">
              <a:avLst/>
            </a:prstGeom>
            <a:ln w="0">
              <a:noFill/>
            </a:ln>
          </p:spPr>
        </p:pic>
        <p:pic>
          <p:nvPicPr>
            <p:cNvPr id="158" name="Google Shape;273;p24" descr=""/>
            <p:cNvPicPr/>
            <p:nvPr/>
          </p:nvPicPr>
          <p:blipFill>
            <a:blip r:embed="rId7"/>
            <a:stretch/>
          </p:blipFill>
          <p:spPr>
            <a:xfrm>
              <a:off x="-98640" y="444960"/>
              <a:ext cx="763560" cy="803520"/>
            </a:xfrm>
            <a:prstGeom prst="rect">
              <a:avLst/>
            </a:prstGeom>
            <a:ln w="0">
              <a:noFill/>
            </a:ln>
          </p:spPr>
        </p:pic>
      </p:grpSp>
      <p:sp>
        <p:nvSpPr>
          <p:cNvPr id="15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8"/>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60" name="Google Shape;282;p25"/>
          <p:cNvGrpSpPr/>
          <p:nvPr/>
        </p:nvGrpSpPr>
        <p:grpSpPr>
          <a:xfrm>
            <a:off x="-833760" y="-1440"/>
            <a:ext cx="9977400" cy="5416200"/>
            <a:chOff x="-833760" y="-1440"/>
            <a:chExt cx="9977400" cy="5416200"/>
          </a:xfrm>
        </p:grpSpPr>
        <p:pic>
          <p:nvPicPr>
            <p:cNvPr id="161" name="Google Shape;283;p25" descr=""/>
            <p:cNvPicPr/>
            <p:nvPr/>
          </p:nvPicPr>
          <p:blipFill>
            <a:blip r:embed="rId2"/>
            <a:stretch/>
          </p:blipFill>
          <p:spPr>
            <a:xfrm>
              <a:off x="-132480" y="4403160"/>
              <a:ext cx="1015920" cy="1011600"/>
            </a:xfrm>
            <a:prstGeom prst="rect">
              <a:avLst/>
            </a:prstGeom>
            <a:ln w="0">
              <a:noFill/>
            </a:ln>
          </p:spPr>
        </p:pic>
        <p:pic>
          <p:nvPicPr>
            <p:cNvPr id="162" name="Google Shape;284;p25" descr=""/>
            <p:cNvPicPr/>
            <p:nvPr/>
          </p:nvPicPr>
          <p:blipFill>
            <a:blip r:embed="rId3"/>
            <a:stretch/>
          </p:blipFill>
          <p:spPr>
            <a:xfrm rot="21056400">
              <a:off x="-718560" y="3340080"/>
              <a:ext cx="1438200" cy="1573560"/>
            </a:xfrm>
            <a:prstGeom prst="rect">
              <a:avLst/>
            </a:prstGeom>
            <a:ln w="0">
              <a:noFill/>
            </a:ln>
          </p:spPr>
        </p:pic>
        <p:pic>
          <p:nvPicPr>
            <p:cNvPr id="163" name="Google Shape;285;p25" descr=""/>
            <p:cNvPicPr/>
            <p:nvPr/>
          </p:nvPicPr>
          <p:blipFill>
            <a:blip r:embed="rId4"/>
            <a:stretch/>
          </p:blipFill>
          <p:spPr>
            <a:xfrm rot="16200000">
              <a:off x="8155440" y="110880"/>
              <a:ext cx="1100520" cy="875880"/>
            </a:xfrm>
            <a:prstGeom prst="rect">
              <a:avLst/>
            </a:prstGeom>
            <a:ln w="0">
              <a:noFill/>
            </a:ln>
          </p:spPr>
        </p:pic>
      </p:grpSp>
      <p:pic>
        <p:nvPicPr>
          <p:cNvPr id="164" name="Google Shape;286;p25" descr=""/>
          <p:cNvPicPr/>
          <p:nvPr/>
        </p:nvPicPr>
        <p:blipFill>
          <a:blip r:embed="rId5"/>
          <a:stretch/>
        </p:blipFill>
        <p:spPr>
          <a:xfrm>
            <a:off x="7700400" y="-93960"/>
            <a:ext cx="1091520" cy="925920"/>
          </a:xfrm>
          <a:prstGeom prst="rect">
            <a:avLst/>
          </a:prstGeom>
          <a:ln w="0">
            <a:noFill/>
          </a:ln>
        </p:spPr>
      </p:pic>
      <p:grpSp>
        <p:nvGrpSpPr>
          <p:cNvPr id="165" name="Google Shape;287;p25"/>
          <p:cNvGrpSpPr/>
          <p:nvPr/>
        </p:nvGrpSpPr>
        <p:grpSpPr>
          <a:xfrm>
            <a:off x="792720" y="345240"/>
            <a:ext cx="8239680" cy="4699800"/>
            <a:chOff x="792720" y="345240"/>
            <a:chExt cx="8239680" cy="4699800"/>
          </a:xfrm>
        </p:grpSpPr>
        <p:pic>
          <p:nvPicPr>
            <p:cNvPr id="166" name="Google Shape;288;p25" descr=""/>
            <p:cNvPicPr/>
            <p:nvPr/>
          </p:nvPicPr>
          <p:blipFill>
            <a:blip r:embed="rId6"/>
            <a:stretch/>
          </p:blipFill>
          <p:spPr>
            <a:xfrm>
              <a:off x="792720" y="4772520"/>
              <a:ext cx="255600" cy="272520"/>
            </a:xfrm>
            <a:prstGeom prst="rect">
              <a:avLst/>
            </a:prstGeom>
            <a:ln w="0">
              <a:noFill/>
            </a:ln>
          </p:spPr>
        </p:pic>
        <p:pic>
          <p:nvPicPr>
            <p:cNvPr id="167" name="Google Shape;289;p25" descr=""/>
            <p:cNvPicPr/>
            <p:nvPr/>
          </p:nvPicPr>
          <p:blipFill>
            <a:blip r:embed="rId7"/>
            <a:stretch/>
          </p:blipFill>
          <p:spPr>
            <a:xfrm>
              <a:off x="8593920" y="345240"/>
              <a:ext cx="438480" cy="622800"/>
            </a:xfrm>
            <a:prstGeom prst="rect">
              <a:avLst/>
            </a:prstGeom>
            <a:ln w="0">
              <a:noFill/>
            </a:ln>
          </p:spPr>
        </p:pic>
      </p:grpSp>
      <p:sp>
        <p:nvSpPr>
          <p:cNvPr id="16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8"/>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9" name="Google Shape;300;p26" descr=""/>
          <p:cNvPicPr/>
          <p:nvPr/>
        </p:nvPicPr>
        <p:blipFill>
          <a:blip r:embed="rId2"/>
          <a:stretch/>
        </p:blipFill>
        <p:spPr>
          <a:xfrm rot="4731600">
            <a:off x="8272080" y="3437640"/>
            <a:ext cx="1169640" cy="992160"/>
          </a:xfrm>
          <a:prstGeom prst="rect">
            <a:avLst/>
          </a:prstGeom>
          <a:ln w="0">
            <a:noFill/>
          </a:ln>
        </p:spPr>
      </p:pic>
      <p:pic>
        <p:nvPicPr>
          <p:cNvPr id="170" name="Google Shape;301;p26" descr=""/>
          <p:cNvPicPr/>
          <p:nvPr/>
        </p:nvPicPr>
        <p:blipFill>
          <a:blip r:embed="rId3"/>
          <a:stretch/>
        </p:blipFill>
        <p:spPr>
          <a:xfrm>
            <a:off x="8184600" y="4872960"/>
            <a:ext cx="397080" cy="397080"/>
          </a:xfrm>
          <a:prstGeom prst="rect">
            <a:avLst/>
          </a:prstGeom>
          <a:ln w="0">
            <a:noFill/>
          </a:ln>
        </p:spPr>
      </p:pic>
      <p:grpSp>
        <p:nvGrpSpPr>
          <p:cNvPr id="171" name="Google Shape;302;p26"/>
          <p:cNvGrpSpPr/>
          <p:nvPr/>
        </p:nvGrpSpPr>
        <p:grpSpPr>
          <a:xfrm>
            <a:off x="-555480" y="-772200"/>
            <a:ext cx="10836000" cy="6609240"/>
            <a:chOff x="-555480" y="-772200"/>
            <a:chExt cx="10836000" cy="6609240"/>
          </a:xfrm>
        </p:grpSpPr>
        <p:pic>
          <p:nvPicPr>
            <p:cNvPr id="172" name="Google Shape;303;p26" descr=""/>
            <p:cNvPicPr/>
            <p:nvPr/>
          </p:nvPicPr>
          <p:blipFill>
            <a:blip r:embed="rId4"/>
            <a:stretch/>
          </p:blipFill>
          <p:spPr>
            <a:xfrm rot="5080800">
              <a:off x="393480" y="-770040"/>
              <a:ext cx="1265760" cy="1384560"/>
            </a:xfrm>
            <a:prstGeom prst="rect">
              <a:avLst/>
            </a:prstGeom>
            <a:ln w="0">
              <a:noFill/>
            </a:ln>
          </p:spPr>
        </p:pic>
        <p:pic>
          <p:nvPicPr>
            <p:cNvPr id="173" name="Google Shape;304;p26" descr=""/>
            <p:cNvPicPr/>
            <p:nvPr/>
          </p:nvPicPr>
          <p:blipFill>
            <a:blip r:embed="rId5"/>
            <a:stretch/>
          </p:blipFill>
          <p:spPr>
            <a:xfrm rot="5787600">
              <a:off x="-587880" y="472680"/>
              <a:ext cx="1051200" cy="873360"/>
            </a:xfrm>
            <a:prstGeom prst="rect">
              <a:avLst/>
            </a:prstGeom>
            <a:ln w="0">
              <a:noFill/>
            </a:ln>
          </p:spPr>
        </p:pic>
        <p:pic>
          <p:nvPicPr>
            <p:cNvPr id="174" name="Google Shape;305;p26" descr=""/>
            <p:cNvPicPr/>
            <p:nvPr/>
          </p:nvPicPr>
          <p:blipFill>
            <a:blip r:embed="rId6"/>
            <a:stretch/>
          </p:blipFill>
          <p:spPr>
            <a:xfrm rot="16401600">
              <a:off x="-107280" y="-250200"/>
              <a:ext cx="909000" cy="999360"/>
            </a:xfrm>
            <a:prstGeom prst="rect">
              <a:avLst/>
            </a:prstGeom>
            <a:ln w="0">
              <a:noFill/>
            </a:ln>
          </p:spPr>
        </p:pic>
        <p:pic>
          <p:nvPicPr>
            <p:cNvPr id="175" name="Google Shape;306;p26" descr=""/>
            <p:cNvPicPr/>
            <p:nvPr/>
          </p:nvPicPr>
          <p:blipFill>
            <a:blip r:embed="rId7"/>
            <a:stretch/>
          </p:blipFill>
          <p:spPr>
            <a:xfrm rot="19995600">
              <a:off x="8591040" y="4198320"/>
              <a:ext cx="1455480" cy="1384920"/>
            </a:xfrm>
            <a:prstGeom prst="rect">
              <a:avLst/>
            </a:prstGeom>
            <a:ln w="0">
              <a:noFill/>
            </a:ln>
          </p:spPr>
        </p:pic>
      </p:grpSp>
      <p:sp>
        <p:nvSpPr>
          <p:cNvPr id="17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8"/>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77" name="Google Shape;321;p27"/>
          <p:cNvGrpSpPr/>
          <p:nvPr/>
        </p:nvGrpSpPr>
        <p:grpSpPr>
          <a:xfrm>
            <a:off x="360" y="-1312920"/>
            <a:ext cx="9899280" cy="7112880"/>
            <a:chOff x="360" y="-1312920"/>
            <a:chExt cx="9899280" cy="7112880"/>
          </a:xfrm>
        </p:grpSpPr>
        <p:pic>
          <p:nvPicPr>
            <p:cNvPr id="178" name="Google Shape;322;p27" descr=""/>
            <p:cNvPicPr/>
            <p:nvPr/>
          </p:nvPicPr>
          <p:blipFill>
            <a:blip r:embed="rId2"/>
            <a:stretch/>
          </p:blipFill>
          <p:spPr>
            <a:xfrm rot="5400000">
              <a:off x="-223200" y="3505320"/>
              <a:ext cx="1861560" cy="1414080"/>
            </a:xfrm>
            <a:prstGeom prst="rect">
              <a:avLst/>
            </a:prstGeom>
            <a:ln w="0">
              <a:noFill/>
            </a:ln>
          </p:spPr>
        </p:pic>
        <p:pic>
          <p:nvPicPr>
            <p:cNvPr id="179" name="Google Shape;323;p27" descr=""/>
            <p:cNvPicPr/>
            <p:nvPr/>
          </p:nvPicPr>
          <p:blipFill>
            <a:blip r:embed="rId3"/>
            <a:stretch/>
          </p:blipFill>
          <p:spPr>
            <a:xfrm>
              <a:off x="1013040" y="4415400"/>
              <a:ext cx="1455480" cy="1384560"/>
            </a:xfrm>
            <a:prstGeom prst="rect">
              <a:avLst/>
            </a:prstGeom>
            <a:ln w="0">
              <a:noFill/>
            </a:ln>
          </p:spPr>
        </p:pic>
        <p:pic>
          <p:nvPicPr>
            <p:cNvPr id="180" name="Google Shape;324;p27" descr=""/>
            <p:cNvPicPr/>
            <p:nvPr/>
          </p:nvPicPr>
          <p:blipFill>
            <a:blip r:embed="rId4"/>
            <a:stretch/>
          </p:blipFill>
          <p:spPr>
            <a:xfrm rot="14869800">
              <a:off x="7042680" y="-1001880"/>
              <a:ext cx="1860480" cy="1769400"/>
            </a:xfrm>
            <a:prstGeom prst="rect">
              <a:avLst/>
            </a:prstGeom>
            <a:ln w="0">
              <a:noFill/>
            </a:ln>
          </p:spPr>
        </p:pic>
        <p:pic>
          <p:nvPicPr>
            <p:cNvPr id="181" name="Google Shape;325;p27" descr=""/>
            <p:cNvPicPr/>
            <p:nvPr/>
          </p:nvPicPr>
          <p:blipFill>
            <a:blip r:embed="rId5"/>
            <a:stretch/>
          </p:blipFill>
          <p:spPr>
            <a:xfrm>
              <a:off x="8354160" y="-283320"/>
              <a:ext cx="1545480" cy="1690560"/>
            </a:xfrm>
            <a:prstGeom prst="rect">
              <a:avLst/>
            </a:prstGeom>
            <a:ln w="0">
              <a:noFill/>
            </a:ln>
          </p:spPr>
        </p:pic>
      </p:grpSp>
      <p:pic>
        <p:nvPicPr>
          <p:cNvPr id="182" name="Google Shape;326;p27" descr=""/>
          <p:cNvPicPr/>
          <p:nvPr/>
        </p:nvPicPr>
        <p:blipFill>
          <a:blip r:embed="rId6"/>
          <a:srcRect l="4411" t="709" r="-4406" b="-709"/>
          <a:stretch/>
        </p:blipFill>
        <p:spPr>
          <a:xfrm rot="20579400">
            <a:off x="8316360" y="1008000"/>
            <a:ext cx="820440" cy="1565640"/>
          </a:xfrm>
          <a:prstGeom prst="rect">
            <a:avLst/>
          </a:prstGeom>
          <a:ln w="0">
            <a:noFill/>
          </a:ln>
        </p:spPr>
      </p:pic>
      <p:grpSp>
        <p:nvGrpSpPr>
          <p:cNvPr id="183" name="Google Shape;327;p27"/>
          <p:cNvGrpSpPr/>
          <p:nvPr/>
        </p:nvGrpSpPr>
        <p:grpSpPr>
          <a:xfrm>
            <a:off x="-654480" y="1932480"/>
            <a:ext cx="9797760" cy="3076920"/>
            <a:chOff x="-654480" y="1932480"/>
            <a:chExt cx="9797760" cy="3076920"/>
          </a:xfrm>
        </p:grpSpPr>
        <p:pic>
          <p:nvPicPr>
            <p:cNvPr id="184" name="Google Shape;328;p27" descr=""/>
            <p:cNvPicPr/>
            <p:nvPr/>
          </p:nvPicPr>
          <p:blipFill>
            <a:blip r:embed="rId7"/>
            <a:stretch/>
          </p:blipFill>
          <p:spPr>
            <a:xfrm rot="20877600">
              <a:off x="8598240" y="1974960"/>
              <a:ext cx="479160" cy="681120"/>
            </a:xfrm>
            <a:prstGeom prst="rect">
              <a:avLst/>
            </a:prstGeom>
            <a:ln w="0">
              <a:noFill/>
            </a:ln>
          </p:spPr>
        </p:pic>
        <p:pic>
          <p:nvPicPr>
            <p:cNvPr id="185" name="Google Shape;329;p27" descr=""/>
            <p:cNvPicPr/>
            <p:nvPr/>
          </p:nvPicPr>
          <p:blipFill>
            <a:blip r:embed="rId8"/>
            <a:stretch/>
          </p:blipFill>
          <p:spPr>
            <a:xfrm>
              <a:off x="2302200" y="4547880"/>
              <a:ext cx="336960" cy="358920"/>
            </a:xfrm>
            <a:prstGeom prst="rect">
              <a:avLst/>
            </a:prstGeom>
            <a:ln w="0">
              <a:noFill/>
            </a:ln>
          </p:spPr>
        </p:pic>
        <p:pic>
          <p:nvPicPr>
            <p:cNvPr id="186" name="Google Shape;330;p27" descr=""/>
            <p:cNvPicPr/>
            <p:nvPr/>
          </p:nvPicPr>
          <p:blipFill>
            <a:blip r:embed="rId9"/>
            <a:stretch/>
          </p:blipFill>
          <p:spPr>
            <a:xfrm rot="20547600">
              <a:off x="-517320" y="2829600"/>
              <a:ext cx="1032480" cy="1069200"/>
            </a:xfrm>
            <a:prstGeom prst="rect">
              <a:avLst/>
            </a:prstGeom>
            <a:ln w="0">
              <a:noFill/>
            </a:ln>
          </p:spPr>
        </p:pic>
        <p:pic>
          <p:nvPicPr>
            <p:cNvPr id="187" name="Google Shape;331;p27" descr=""/>
            <p:cNvPicPr/>
            <p:nvPr/>
          </p:nvPicPr>
          <p:blipFill>
            <a:blip r:embed="rId10"/>
            <a:stretch/>
          </p:blipFill>
          <p:spPr>
            <a:xfrm rot="2700000">
              <a:off x="319320" y="4470840"/>
              <a:ext cx="284400" cy="512640"/>
            </a:xfrm>
            <a:prstGeom prst="rect">
              <a:avLst/>
            </a:prstGeom>
            <a:ln w="0">
              <a:noFill/>
            </a:ln>
          </p:spPr>
        </p:pic>
      </p:grpSp>
      <p:sp>
        <p:nvSpPr>
          <p:cNvPr id="188" name="PlaceHolder 1"/>
          <p:cNvSpPr>
            <a:spLocks noGrp="1"/>
          </p:cNvSpPr>
          <p:nvPr>
            <p:ph type="title"/>
          </p:nvPr>
        </p:nvSpPr>
        <p:spPr>
          <a:xfrm>
            <a:off x="713160" y="726120"/>
            <a:ext cx="3400920" cy="681120"/>
          </a:xfrm>
          <a:prstGeom prst="rect">
            <a:avLst/>
          </a:prstGeom>
          <a:noFill/>
          <a:ln w="0">
            <a:noFill/>
          </a:ln>
        </p:spPr>
        <p:txBody>
          <a:bodyPr lIns="91440" rIns="91440" tIns="91440" bIns="91440" anchor="b">
            <a:noAutofit/>
          </a:bodyPr>
          <a:p>
            <a:pPr indent="0">
              <a:lnSpc>
                <a:spcPct val="100000"/>
              </a:lnSpc>
              <a:buNone/>
            </a:pPr>
            <a:r>
              <a:rPr b="0" lang="fr-FR" sz="4000" spc="-1" strike="noStrike">
                <a:solidFill>
                  <a:schemeClr val="dk1"/>
                </a:solidFill>
                <a:latin typeface="Space Grotesk SemiBold"/>
                <a:ea typeface="Space Grotesk SemiBold"/>
              </a:rPr>
              <a:t>xx%</a:t>
            </a:r>
            <a:endParaRPr b="0" lang="fr-FR" sz="4000" spc="-1" strike="noStrike">
              <a:solidFill>
                <a:schemeClr val="dk1"/>
              </a:solidFill>
              <a:latin typeface="Arial"/>
            </a:endParaRPr>
          </a:p>
        </p:txBody>
      </p:sp>
      <p:sp>
        <p:nvSpPr>
          <p:cNvPr id="189" name="PlaceHolder 2"/>
          <p:cNvSpPr>
            <a:spLocks noGrp="1"/>
          </p:cNvSpPr>
          <p:nvPr>
            <p:ph type="title"/>
          </p:nvPr>
        </p:nvSpPr>
        <p:spPr>
          <a:xfrm>
            <a:off x="2871360" y="2118240"/>
            <a:ext cx="3400920" cy="681120"/>
          </a:xfrm>
          <a:prstGeom prst="rect">
            <a:avLst/>
          </a:prstGeom>
          <a:noFill/>
          <a:ln w="0">
            <a:noFill/>
          </a:ln>
        </p:spPr>
        <p:txBody>
          <a:bodyPr lIns="91440" rIns="91440" tIns="91440" bIns="91440" anchor="b">
            <a:noAutofit/>
          </a:bodyPr>
          <a:p>
            <a:pPr indent="0">
              <a:lnSpc>
                <a:spcPct val="100000"/>
              </a:lnSpc>
              <a:buNone/>
            </a:pPr>
            <a:r>
              <a:rPr b="0" lang="fr-FR" sz="4000" spc="-1" strike="noStrike">
                <a:solidFill>
                  <a:schemeClr val="dk1"/>
                </a:solidFill>
                <a:latin typeface="Space Grotesk SemiBold"/>
                <a:ea typeface="Space Grotesk SemiBold"/>
              </a:rPr>
              <a:t>xx%</a:t>
            </a:r>
            <a:endParaRPr b="0" lang="fr-FR" sz="4000" spc="-1" strike="noStrike">
              <a:solidFill>
                <a:schemeClr val="dk1"/>
              </a:solidFill>
              <a:latin typeface="Arial"/>
            </a:endParaRPr>
          </a:p>
        </p:txBody>
      </p:sp>
      <p:sp>
        <p:nvSpPr>
          <p:cNvPr id="190" name="PlaceHolder 3"/>
          <p:cNvSpPr>
            <a:spLocks noGrp="1"/>
          </p:cNvSpPr>
          <p:nvPr>
            <p:ph type="title"/>
          </p:nvPr>
        </p:nvSpPr>
        <p:spPr>
          <a:xfrm>
            <a:off x="5029200" y="3510360"/>
            <a:ext cx="3400920" cy="681120"/>
          </a:xfrm>
          <a:prstGeom prst="rect">
            <a:avLst/>
          </a:prstGeom>
          <a:noFill/>
          <a:ln w="0">
            <a:noFill/>
          </a:ln>
        </p:spPr>
        <p:txBody>
          <a:bodyPr lIns="91440" rIns="91440" tIns="91440" bIns="91440" anchor="b">
            <a:noAutofit/>
          </a:bodyPr>
          <a:p>
            <a:pPr indent="0">
              <a:lnSpc>
                <a:spcPct val="100000"/>
              </a:lnSpc>
              <a:buNone/>
            </a:pPr>
            <a:r>
              <a:rPr b="0" lang="fr-FR" sz="4000" spc="-1" strike="noStrike">
                <a:solidFill>
                  <a:schemeClr val="dk1"/>
                </a:solidFill>
                <a:latin typeface="Space Grotesk SemiBold"/>
                <a:ea typeface="Space Grotesk SemiBold"/>
              </a:rPr>
              <a:t>xx%</a:t>
            </a:r>
            <a:endParaRPr b="0" lang="fr-FR" sz="4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11"/>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7" name="Google Shape;115;p11" descr=""/>
          <p:cNvPicPr/>
          <p:nvPr/>
        </p:nvPicPr>
        <p:blipFill>
          <a:blip r:embed="rId2"/>
          <a:stretch/>
        </p:blipFill>
        <p:spPr>
          <a:xfrm rot="5215200">
            <a:off x="6238440" y="-709560"/>
            <a:ext cx="1061280" cy="2025000"/>
          </a:xfrm>
          <a:prstGeom prst="rect">
            <a:avLst/>
          </a:prstGeom>
          <a:ln w="0">
            <a:noFill/>
          </a:ln>
        </p:spPr>
      </p:pic>
      <p:grpSp>
        <p:nvGrpSpPr>
          <p:cNvPr id="18" name="Google Shape;116;p11"/>
          <p:cNvGrpSpPr/>
          <p:nvPr/>
        </p:nvGrpSpPr>
        <p:grpSpPr>
          <a:xfrm>
            <a:off x="-1120680" y="-153000"/>
            <a:ext cx="10264320" cy="6198120"/>
            <a:chOff x="-1120680" y="-153000"/>
            <a:chExt cx="10264320" cy="6198120"/>
          </a:xfrm>
        </p:grpSpPr>
        <p:pic>
          <p:nvPicPr>
            <p:cNvPr id="19" name="Google Shape;117;p11" descr=""/>
            <p:cNvPicPr/>
            <p:nvPr/>
          </p:nvPicPr>
          <p:blipFill>
            <a:blip r:embed="rId3"/>
            <a:stretch/>
          </p:blipFill>
          <p:spPr>
            <a:xfrm>
              <a:off x="7322760" y="3599640"/>
              <a:ext cx="1820880" cy="1543680"/>
            </a:xfrm>
            <a:prstGeom prst="rect">
              <a:avLst/>
            </a:prstGeom>
            <a:ln w="0">
              <a:noFill/>
            </a:ln>
          </p:spPr>
        </p:pic>
        <p:pic>
          <p:nvPicPr>
            <p:cNvPr id="20" name="Google Shape;118;p11" descr=""/>
            <p:cNvPicPr/>
            <p:nvPr/>
          </p:nvPicPr>
          <p:blipFill>
            <a:blip r:embed="rId4"/>
            <a:stretch/>
          </p:blipFill>
          <p:spPr>
            <a:xfrm rot="18201000">
              <a:off x="-739080" y="3488040"/>
              <a:ext cx="2214000" cy="2106360"/>
            </a:xfrm>
            <a:prstGeom prst="rect">
              <a:avLst/>
            </a:prstGeom>
            <a:ln w="0">
              <a:noFill/>
            </a:ln>
          </p:spPr>
        </p:pic>
        <p:pic>
          <p:nvPicPr>
            <p:cNvPr id="21" name="Google Shape;119;p11" descr=""/>
            <p:cNvPicPr/>
            <p:nvPr/>
          </p:nvPicPr>
          <p:blipFill>
            <a:blip r:embed="rId5"/>
            <a:stretch/>
          </p:blipFill>
          <p:spPr>
            <a:xfrm rot="18712800">
              <a:off x="427680" y="4418640"/>
              <a:ext cx="1265760" cy="1384560"/>
            </a:xfrm>
            <a:prstGeom prst="rect">
              <a:avLst/>
            </a:prstGeom>
            <a:ln w="0">
              <a:noFill/>
            </a:ln>
          </p:spPr>
        </p:pic>
        <p:pic>
          <p:nvPicPr>
            <p:cNvPr id="22" name="Google Shape;120;p11" descr=""/>
            <p:cNvPicPr/>
            <p:nvPr/>
          </p:nvPicPr>
          <p:blipFill>
            <a:blip r:embed="rId6"/>
            <a:stretch/>
          </p:blipFill>
          <p:spPr>
            <a:xfrm>
              <a:off x="7575120" y="-153000"/>
              <a:ext cx="1315800" cy="1384560"/>
            </a:xfrm>
            <a:prstGeom prst="rect">
              <a:avLst/>
            </a:prstGeom>
            <a:ln w="0">
              <a:noFill/>
            </a:ln>
          </p:spPr>
        </p:pic>
      </p:grpSp>
      <p:grpSp>
        <p:nvGrpSpPr>
          <p:cNvPr id="23" name="Google Shape;121;p11"/>
          <p:cNvGrpSpPr/>
          <p:nvPr/>
        </p:nvGrpSpPr>
        <p:grpSpPr>
          <a:xfrm>
            <a:off x="160560" y="3076200"/>
            <a:ext cx="7491960" cy="1960920"/>
            <a:chOff x="160560" y="3076200"/>
            <a:chExt cx="7491960" cy="1960920"/>
          </a:xfrm>
        </p:grpSpPr>
        <p:pic>
          <p:nvPicPr>
            <p:cNvPr id="24" name="Google Shape;122;p11" descr=""/>
            <p:cNvPicPr/>
            <p:nvPr/>
          </p:nvPicPr>
          <p:blipFill>
            <a:blip r:embed="rId7"/>
            <a:stretch/>
          </p:blipFill>
          <p:spPr>
            <a:xfrm rot="20968800">
              <a:off x="209520" y="3099960"/>
              <a:ext cx="315360" cy="569160"/>
            </a:xfrm>
            <a:prstGeom prst="rect">
              <a:avLst/>
            </a:prstGeom>
            <a:ln w="0">
              <a:noFill/>
            </a:ln>
          </p:spPr>
        </p:pic>
        <p:pic>
          <p:nvPicPr>
            <p:cNvPr id="25" name="Google Shape;123;p11" descr=""/>
            <p:cNvPicPr/>
            <p:nvPr/>
          </p:nvPicPr>
          <p:blipFill>
            <a:blip r:embed="rId8"/>
            <a:stretch/>
          </p:blipFill>
          <p:spPr>
            <a:xfrm>
              <a:off x="7035480" y="4420080"/>
              <a:ext cx="617040" cy="617040"/>
            </a:xfrm>
            <a:prstGeom prst="rect">
              <a:avLst/>
            </a:prstGeom>
            <a:ln w="0">
              <a:noFill/>
            </a:ln>
          </p:spPr>
        </p:pic>
        <p:pic>
          <p:nvPicPr>
            <p:cNvPr id="26" name="Google Shape;124;p11" descr=""/>
            <p:cNvPicPr/>
            <p:nvPr/>
          </p:nvPicPr>
          <p:blipFill>
            <a:blip r:embed="rId9"/>
            <a:stretch/>
          </p:blipFill>
          <p:spPr>
            <a:xfrm>
              <a:off x="575280" y="3599640"/>
              <a:ext cx="792000" cy="820080"/>
            </a:xfrm>
            <a:prstGeom prst="rect">
              <a:avLst/>
            </a:prstGeom>
            <a:ln w="0">
              <a:noFill/>
            </a:ln>
          </p:spPr>
        </p:pic>
      </p:grpSp>
      <p:sp>
        <p:nvSpPr>
          <p:cNvPr id="27" name="PlaceHolder 1"/>
          <p:cNvSpPr>
            <a:spLocks noGrp="1"/>
          </p:cNvSpPr>
          <p:nvPr>
            <p:ph type="title"/>
          </p:nvPr>
        </p:nvSpPr>
        <p:spPr>
          <a:xfrm>
            <a:off x="2442240" y="1811160"/>
            <a:ext cx="4259160" cy="1018440"/>
          </a:xfrm>
          <a:prstGeom prst="rect">
            <a:avLst/>
          </a:prstGeom>
          <a:noFill/>
          <a:ln w="0">
            <a:noFill/>
          </a:ln>
        </p:spPr>
        <p:txBody>
          <a:bodyPr lIns="91440" rIns="91440" tIns="91440" bIns="91440" anchor="b">
            <a:noAutofit/>
          </a:bodyPr>
          <a:p>
            <a:pPr indent="0" algn="ctr">
              <a:lnSpc>
                <a:spcPct val="100000"/>
              </a:lnSpc>
              <a:buNone/>
            </a:pPr>
            <a:r>
              <a:rPr b="0" lang="fr-FR" sz="5400" spc="-1" strike="noStrike">
                <a:solidFill>
                  <a:schemeClr val="dk1"/>
                </a:solidFill>
                <a:latin typeface="Space Grotesk SemiBold"/>
                <a:ea typeface="Space Grotesk SemiBold"/>
              </a:rPr>
              <a:t>xx%</a:t>
            </a:r>
            <a:endParaRPr b="0" lang="fr-FR" sz="5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10"/>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91" name="Google Shape;339;p28"/>
          <p:cNvGrpSpPr/>
          <p:nvPr/>
        </p:nvGrpSpPr>
        <p:grpSpPr>
          <a:xfrm>
            <a:off x="-774720" y="-865800"/>
            <a:ext cx="10759680" cy="6320520"/>
            <a:chOff x="-774720" y="-865800"/>
            <a:chExt cx="10759680" cy="6320520"/>
          </a:xfrm>
        </p:grpSpPr>
        <p:pic>
          <p:nvPicPr>
            <p:cNvPr id="192" name="Google Shape;340;p28" descr=""/>
            <p:cNvPicPr/>
            <p:nvPr/>
          </p:nvPicPr>
          <p:blipFill>
            <a:blip r:embed="rId2"/>
            <a:stretch/>
          </p:blipFill>
          <p:spPr>
            <a:xfrm flipH="1" rot="10800000">
              <a:off x="7311600" y="0"/>
              <a:ext cx="1832040" cy="1458720"/>
            </a:xfrm>
            <a:prstGeom prst="rect">
              <a:avLst/>
            </a:prstGeom>
            <a:ln w="0">
              <a:noFill/>
            </a:ln>
          </p:spPr>
        </p:pic>
        <p:pic>
          <p:nvPicPr>
            <p:cNvPr id="193" name="Google Shape;341;p28" descr=""/>
            <p:cNvPicPr/>
            <p:nvPr/>
          </p:nvPicPr>
          <p:blipFill>
            <a:blip r:embed="rId3"/>
            <a:stretch/>
          </p:blipFill>
          <p:spPr>
            <a:xfrm flipH="1" rot="16533000">
              <a:off x="8079480" y="1068120"/>
              <a:ext cx="1980720" cy="1645920"/>
            </a:xfrm>
            <a:prstGeom prst="rect">
              <a:avLst/>
            </a:prstGeom>
            <a:ln w="0">
              <a:noFill/>
            </a:ln>
          </p:spPr>
        </p:pic>
        <p:pic>
          <p:nvPicPr>
            <p:cNvPr id="194" name="Google Shape;342;p28" descr=""/>
            <p:cNvPicPr/>
            <p:nvPr/>
          </p:nvPicPr>
          <p:blipFill>
            <a:blip r:embed="rId4"/>
            <a:stretch/>
          </p:blipFill>
          <p:spPr>
            <a:xfrm flipH="1" rot="8881800">
              <a:off x="-534600" y="3894840"/>
              <a:ext cx="1363320" cy="1297080"/>
            </a:xfrm>
            <a:prstGeom prst="rect">
              <a:avLst/>
            </a:prstGeom>
            <a:ln w="0">
              <a:noFill/>
            </a:ln>
          </p:spPr>
        </p:pic>
        <p:pic>
          <p:nvPicPr>
            <p:cNvPr id="195" name="Google Shape;343;p28" descr=""/>
            <p:cNvPicPr/>
            <p:nvPr/>
          </p:nvPicPr>
          <p:blipFill>
            <a:blip r:embed="rId5"/>
            <a:stretch/>
          </p:blipFill>
          <p:spPr>
            <a:xfrm flipH="1" rot="3991200">
              <a:off x="146520" y="887400"/>
              <a:ext cx="805680" cy="847800"/>
            </a:xfrm>
            <a:prstGeom prst="rect">
              <a:avLst/>
            </a:prstGeom>
            <a:ln w="0">
              <a:noFill/>
            </a:ln>
          </p:spPr>
        </p:pic>
        <p:pic>
          <p:nvPicPr>
            <p:cNvPr id="196" name="Google Shape;344;p28" descr=""/>
            <p:cNvPicPr/>
            <p:nvPr/>
          </p:nvPicPr>
          <p:blipFill>
            <a:blip r:embed="rId6"/>
            <a:stretch/>
          </p:blipFill>
          <p:spPr>
            <a:xfrm flipH="1" rot="2692200">
              <a:off x="-319320" y="-557280"/>
              <a:ext cx="1593360" cy="1743120"/>
            </a:xfrm>
            <a:prstGeom prst="rect">
              <a:avLst/>
            </a:prstGeom>
            <a:ln w="0">
              <a:noFill/>
            </a:ln>
          </p:spPr>
        </p:pic>
      </p:grpSp>
      <p:grpSp>
        <p:nvGrpSpPr>
          <p:cNvPr id="197" name="Google Shape;345;p28"/>
          <p:cNvGrpSpPr/>
          <p:nvPr/>
        </p:nvGrpSpPr>
        <p:grpSpPr>
          <a:xfrm>
            <a:off x="33120" y="-108720"/>
            <a:ext cx="9370800" cy="3495600"/>
            <a:chOff x="33120" y="-108720"/>
            <a:chExt cx="9370800" cy="3495600"/>
          </a:xfrm>
        </p:grpSpPr>
        <p:pic>
          <p:nvPicPr>
            <p:cNvPr id="198" name="Google Shape;346;p28" descr=""/>
            <p:cNvPicPr/>
            <p:nvPr/>
          </p:nvPicPr>
          <p:blipFill>
            <a:blip r:embed="rId7"/>
            <a:stretch/>
          </p:blipFill>
          <p:spPr>
            <a:xfrm flipH="1" rot="10800000">
              <a:off x="6966720" y="-108720"/>
              <a:ext cx="648360" cy="648360"/>
            </a:xfrm>
            <a:prstGeom prst="rect">
              <a:avLst/>
            </a:prstGeom>
            <a:ln w="0">
              <a:noFill/>
            </a:ln>
          </p:spPr>
        </p:pic>
        <p:pic>
          <p:nvPicPr>
            <p:cNvPr id="199" name="Google Shape;347;p28" descr=""/>
            <p:cNvPicPr/>
            <p:nvPr/>
          </p:nvPicPr>
          <p:blipFill>
            <a:blip r:embed="rId8"/>
            <a:stretch/>
          </p:blipFill>
          <p:spPr>
            <a:xfrm flipH="1" rot="12981600">
              <a:off x="8279280" y="419400"/>
              <a:ext cx="284400" cy="512640"/>
            </a:xfrm>
            <a:prstGeom prst="rect">
              <a:avLst/>
            </a:prstGeom>
            <a:ln w="0">
              <a:noFill/>
            </a:ln>
          </p:spPr>
        </p:pic>
        <p:pic>
          <p:nvPicPr>
            <p:cNvPr id="200" name="Google Shape;348;p28" descr=""/>
            <p:cNvPicPr/>
            <p:nvPr/>
          </p:nvPicPr>
          <p:blipFill>
            <a:blip r:embed="rId9"/>
            <a:stretch/>
          </p:blipFill>
          <p:spPr>
            <a:xfrm flipH="1" rot="10800000">
              <a:off x="8469000" y="2418840"/>
              <a:ext cx="934920" cy="968040"/>
            </a:xfrm>
            <a:prstGeom prst="rect">
              <a:avLst/>
            </a:prstGeom>
            <a:ln w="0">
              <a:noFill/>
            </a:ln>
          </p:spPr>
        </p:pic>
        <p:pic>
          <p:nvPicPr>
            <p:cNvPr id="201" name="Google Shape;349;p28" descr=""/>
            <p:cNvPicPr/>
            <p:nvPr/>
          </p:nvPicPr>
          <p:blipFill>
            <a:blip r:embed="rId10"/>
            <a:stretch/>
          </p:blipFill>
          <p:spPr>
            <a:xfrm flipH="1" rot="1224600">
              <a:off x="119520" y="486720"/>
              <a:ext cx="305640" cy="551160"/>
            </a:xfrm>
            <a:prstGeom prst="rect">
              <a:avLst/>
            </a:prstGeom>
            <a:ln w="0">
              <a:noFill/>
            </a:ln>
          </p:spPr>
        </p:pic>
      </p:grpSp>
      <p:pic>
        <p:nvPicPr>
          <p:cNvPr id="202" name="Google Shape;350;p28" descr=""/>
          <p:cNvPicPr/>
          <p:nvPr/>
        </p:nvPicPr>
        <p:blipFill>
          <a:blip r:embed="rId11"/>
          <a:stretch/>
        </p:blipFill>
        <p:spPr>
          <a:xfrm flipH="1" rot="15139200">
            <a:off x="-262080" y="3337920"/>
            <a:ext cx="2271240" cy="1926360"/>
          </a:xfrm>
          <a:prstGeom prst="rect">
            <a:avLst/>
          </a:prstGeom>
          <a:ln w="0">
            <a:noFill/>
          </a:ln>
        </p:spPr>
      </p:pic>
      <p:sp>
        <p:nvSpPr>
          <p:cNvPr id="203" name="PlaceHolder 1"/>
          <p:cNvSpPr>
            <a:spLocks noGrp="1"/>
          </p:cNvSpPr>
          <p:nvPr>
            <p:ph type="title"/>
          </p:nvPr>
        </p:nvSpPr>
        <p:spPr>
          <a:xfrm>
            <a:off x="2347920" y="673200"/>
            <a:ext cx="4447800" cy="866160"/>
          </a:xfrm>
          <a:prstGeom prst="rect">
            <a:avLst/>
          </a:prstGeom>
          <a:noFill/>
          <a:ln w="0">
            <a:noFill/>
          </a:ln>
        </p:spPr>
        <p:txBody>
          <a:bodyPr lIns="91440" rIns="91440" tIns="91440" bIns="91440" anchor="b">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204" name="Google Shape;353;p28"/>
          <p:cNvSpPr/>
          <p:nvPr/>
        </p:nvSpPr>
        <p:spPr>
          <a:xfrm>
            <a:off x="2099160" y="3383280"/>
            <a:ext cx="4945320" cy="55584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200" spc="-1" strike="noStrike">
                <a:solidFill>
                  <a:schemeClr val="dk1"/>
                </a:solidFill>
                <a:latin typeface="Manrope"/>
                <a:ea typeface="Manrope"/>
              </a:rPr>
              <a:t>CREDITS:</a:t>
            </a:r>
            <a:r>
              <a:rPr b="0" lang="en" sz="1200" spc="-1" strike="noStrike">
                <a:solidFill>
                  <a:schemeClr val="dk1"/>
                </a:solidFill>
                <a:latin typeface="Manrope"/>
                <a:ea typeface="Manrope"/>
              </a:rPr>
              <a:t> This presentation template was created by </a:t>
            </a:r>
            <a:r>
              <a:rPr b="1" lang="en" sz="1200" spc="-1" strike="noStrike" u="sng">
                <a:solidFill>
                  <a:schemeClr val="hlink"/>
                </a:solidFill>
                <a:uFillTx/>
                <a:latin typeface="Manrope"/>
                <a:ea typeface="Manrope"/>
                <a:hlinkClick r:id="rId12"/>
              </a:rPr>
              <a:t>Slidesgo</a:t>
            </a:r>
            <a:r>
              <a:rPr b="0" lang="en" sz="1200" spc="-1" strike="noStrike">
                <a:solidFill>
                  <a:schemeClr val="dk1"/>
                </a:solidFill>
                <a:latin typeface="Manrope"/>
                <a:ea typeface="Manrope"/>
              </a:rPr>
              <a:t>, and includes icons by </a:t>
            </a:r>
            <a:r>
              <a:rPr b="1" lang="en" sz="1200" spc="-1" strike="noStrike" u="sng">
                <a:solidFill>
                  <a:schemeClr val="dk1"/>
                </a:solidFill>
                <a:uFillTx/>
                <a:latin typeface="Manrope"/>
                <a:ea typeface="Manrope"/>
                <a:hlinkClick r:id="rId13"/>
              </a:rPr>
              <a:t>Flaticon</a:t>
            </a:r>
            <a:r>
              <a:rPr b="0" lang="en" sz="1200" spc="-1" strike="noStrike">
                <a:solidFill>
                  <a:schemeClr val="dk1"/>
                </a:solidFill>
                <a:latin typeface="Manrope"/>
                <a:ea typeface="Manrope"/>
              </a:rPr>
              <a:t>, and infographics &amp; images by </a:t>
            </a:r>
            <a:r>
              <a:rPr b="1" lang="en" sz="1200" spc="-1" strike="noStrike" u="sng">
                <a:solidFill>
                  <a:schemeClr val="dk1"/>
                </a:solidFill>
                <a:uFillTx/>
                <a:latin typeface="Manrope"/>
                <a:ea typeface="Manrope"/>
                <a:hlinkClick r:id="rId14"/>
              </a:rPr>
              <a:t>Freepik</a:t>
            </a:r>
            <a:r>
              <a:rPr b="0" lang="en" sz="1200" spc="-1" strike="noStrike" u="sng">
                <a:solidFill>
                  <a:schemeClr val="dk1"/>
                </a:solidFill>
                <a:uFillTx/>
                <a:latin typeface="Manrope"/>
                <a:ea typeface="Manrope"/>
              </a:rPr>
              <a:t> </a:t>
            </a:r>
            <a:endParaRPr b="0" lang="en-US" sz="1200" spc="-1" strike="noStrike">
              <a:solidFill>
                <a:srgbClr val="000000"/>
              </a:solidFill>
              <a:latin typeface="OpenSymbol"/>
            </a:endParaRPr>
          </a:p>
        </p:txBody>
      </p:sp>
      <p:sp>
        <p:nvSpPr>
          <p:cNvPr id="20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06" name="Google Shape;355;p29" descr=""/>
          <p:cNvPicPr/>
          <p:nvPr/>
        </p:nvPicPr>
        <p:blipFill>
          <a:blip r:embed="rId2"/>
          <a:stretch/>
        </p:blipFill>
        <p:spPr>
          <a:xfrm flipH="1" rot="5584800">
            <a:off x="6932520" y="3822480"/>
            <a:ext cx="1061280" cy="2025000"/>
          </a:xfrm>
          <a:prstGeom prst="rect">
            <a:avLst/>
          </a:prstGeom>
          <a:ln w="0">
            <a:noFill/>
          </a:ln>
        </p:spPr>
      </p:pic>
      <p:grpSp>
        <p:nvGrpSpPr>
          <p:cNvPr id="207" name="Google Shape;356;p29"/>
          <p:cNvGrpSpPr/>
          <p:nvPr/>
        </p:nvGrpSpPr>
        <p:grpSpPr>
          <a:xfrm>
            <a:off x="-1149480" y="-588600"/>
            <a:ext cx="10473480" cy="5820120"/>
            <a:chOff x="-1149480" y="-588600"/>
            <a:chExt cx="10473480" cy="5820120"/>
          </a:xfrm>
        </p:grpSpPr>
        <p:pic>
          <p:nvPicPr>
            <p:cNvPr id="208" name="Google Shape;357;p29" descr=""/>
            <p:cNvPicPr/>
            <p:nvPr/>
          </p:nvPicPr>
          <p:blipFill>
            <a:blip r:embed="rId3"/>
            <a:stretch/>
          </p:blipFill>
          <p:spPr>
            <a:xfrm flipH="1" rot="10800000">
              <a:off x="7961040" y="360"/>
              <a:ext cx="1182600" cy="1002240"/>
            </a:xfrm>
            <a:prstGeom prst="rect">
              <a:avLst/>
            </a:prstGeom>
            <a:ln w="0">
              <a:noFill/>
            </a:ln>
          </p:spPr>
        </p:pic>
        <p:pic>
          <p:nvPicPr>
            <p:cNvPr id="209" name="Google Shape;358;p29" descr=""/>
            <p:cNvPicPr/>
            <p:nvPr/>
          </p:nvPicPr>
          <p:blipFill>
            <a:blip r:embed="rId4"/>
            <a:stretch/>
          </p:blipFill>
          <p:spPr>
            <a:xfrm flipH="1" rot="14199000">
              <a:off x="-767880" y="24480"/>
              <a:ext cx="2214000" cy="2106360"/>
            </a:xfrm>
            <a:prstGeom prst="rect">
              <a:avLst/>
            </a:prstGeom>
            <a:ln w="0">
              <a:noFill/>
            </a:ln>
          </p:spPr>
        </p:pic>
        <p:pic>
          <p:nvPicPr>
            <p:cNvPr id="210" name="Google Shape;359;p29" descr=""/>
            <p:cNvPicPr/>
            <p:nvPr/>
          </p:nvPicPr>
          <p:blipFill>
            <a:blip r:embed="rId5"/>
            <a:stretch/>
          </p:blipFill>
          <p:spPr>
            <a:xfrm flipH="1" rot="13687200">
              <a:off x="424800" y="-347400"/>
              <a:ext cx="1265760" cy="1384560"/>
            </a:xfrm>
            <a:prstGeom prst="rect">
              <a:avLst/>
            </a:prstGeom>
            <a:ln w="0">
              <a:noFill/>
            </a:ln>
          </p:spPr>
        </p:pic>
        <p:pic>
          <p:nvPicPr>
            <p:cNvPr id="211" name="Google Shape;360;p29" descr=""/>
            <p:cNvPicPr/>
            <p:nvPr/>
          </p:nvPicPr>
          <p:blipFill>
            <a:blip r:embed="rId6"/>
            <a:stretch/>
          </p:blipFill>
          <p:spPr>
            <a:xfrm flipH="1" rot="10800000">
              <a:off x="8008200" y="3846960"/>
              <a:ext cx="1315800" cy="1384560"/>
            </a:xfrm>
            <a:prstGeom prst="rect">
              <a:avLst/>
            </a:prstGeom>
            <a:ln w="0">
              <a:noFill/>
            </a:ln>
          </p:spPr>
        </p:pic>
      </p:grpSp>
      <p:grpSp>
        <p:nvGrpSpPr>
          <p:cNvPr id="212" name="Google Shape;361;p29"/>
          <p:cNvGrpSpPr/>
          <p:nvPr/>
        </p:nvGrpSpPr>
        <p:grpSpPr>
          <a:xfrm>
            <a:off x="-331200" y="30240"/>
            <a:ext cx="9070200" cy="2663280"/>
            <a:chOff x="-331200" y="30240"/>
            <a:chExt cx="9070200" cy="2663280"/>
          </a:xfrm>
        </p:grpSpPr>
        <p:pic>
          <p:nvPicPr>
            <p:cNvPr id="213" name="Google Shape;362;p29" descr=""/>
            <p:cNvPicPr/>
            <p:nvPr/>
          </p:nvPicPr>
          <p:blipFill>
            <a:blip r:embed="rId7"/>
            <a:stretch/>
          </p:blipFill>
          <p:spPr>
            <a:xfrm flipH="1" rot="10800000">
              <a:off x="8121960" y="482400"/>
              <a:ext cx="617040" cy="617040"/>
            </a:xfrm>
            <a:prstGeom prst="rect">
              <a:avLst/>
            </a:prstGeom>
            <a:ln w="0">
              <a:noFill/>
            </a:ln>
          </p:spPr>
        </p:pic>
        <p:pic>
          <p:nvPicPr>
            <p:cNvPr id="214" name="Google Shape;363;p29" descr=""/>
            <p:cNvPicPr/>
            <p:nvPr/>
          </p:nvPicPr>
          <p:blipFill>
            <a:blip r:embed="rId8"/>
            <a:stretch/>
          </p:blipFill>
          <p:spPr>
            <a:xfrm flipH="1" rot="10800000">
              <a:off x="-331200" y="1873440"/>
              <a:ext cx="792000" cy="820080"/>
            </a:xfrm>
            <a:prstGeom prst="rect">
              <a:avLst/>
            </a:prstGeom>
            <a:ln w="0">
              <a:noFill/>
            </a:ln>
          </p:spPr>
        </p:pic>
        <p:pic>
          <p:nvPicPr>
            <p:cNvPr id="215" name="Google Shape;364;p29" descr=""/>
            <p:cNvPicPr/>
            <p:nvPr/>
          </p:nvPicPr>
          <p:blipFill>
            <a:blip r:embed="rId9"/>
            <a:stretch/>
          </p:blipFill>
          <p:spPr>
            <a:xfrm flipH="1" rot="15307200">
              <a:off x="1492200" y="-28440"/>
              <a:ext cx="315360" cy="569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9" r:id="rId10"/>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16" name="Google Shape;366;p30"/>
          <p:cNvGrpSpPr/>
          <p:nvPr/>
        </p:nvGrpSpPr>
        <p:grpSpPr>
          <a:xfrm>
            <a:off x="-723960" y="-576000"/>
            <a:ext cx="11007720" cy="6299280"/>
            <a:chOff x="-723960" y="-576000"/>
            <a:chExt cx="11007720" cy="6299280"/>
          </a:xfrm>
        </p:grpSpPr>
        <p:pic>
          <p:nvPicPr>
            <p:cNvPr id="217" name="Google Shape;367;p30" descr=""/>
            <p:cNvPicPr/>
            <p:nvPr/>
          </p:nvPicPr>
          <p:blipFill>
            <a:blip r:embed="rId2"/>
            <a:stretch/>
          </p:blipFill>
          <p:spPr>
            <a:xfrm>
              <a:off x="-374400" y="3049200"/>
              <a:ext cx="1087200" cy="1082520"/>
            </a:xfrm>
            <a:prstGeom prst="rect">
              <a:avLst/>
            </a:prstGeom>
            <a:ln w="0">
              <a:noFill/>
            </a:ln>
          </p:spPr>
        </p:pic>
        <p:pic>
          <p:nvPicPr>
            <p:cNvPr id="218" name="Google Shape;368;p30" descr=""/>
            <p:cNvPicPr/>
            <p:nvPr/>
          </p:nvPicPr>
          <p:blipFill>
            <a:blip r:embed="rId3"/>
            <a:stretch/>
          </p:blipFill>
          <p:spPr>
            <a:xfrm rot="19022400">
              <a:off x="-414720" y="3831120"/>
              <a:ext cx="1624680" cy="1545840"/>
            </a:xfrm>
            <a:prstGeom prst="rect">
              <a:avLst/>
            </a:prstGeom>
            <a:ln w="0">
              <a:noFill/>
            </a:ln>
          </p:spPr>
        </p:pic>
        <p:pic>
          <p:nvPicPr>
            <p:cNvPr id="219" name="Google Shape;369;p30" descr=""/>
            <p:cNvPicPr/>
            <p:nvPr/>
          </p:nvPicPr>
          <p:blipFill>
            <a:blip r:embed="rId4"/>
            <a:stretch/>
          </p:blipFill>
          <p:spPr>
            <a:xfrm rot="9972600">
              <a:off x="8369280" y="-398160"/>
              <a:ext cx="1715400" cy="1876320"/>
            </a:xfrm>
            <a:prstGeom prst="rect">
              <a:avLst/>
            </a:prstGeom>
            <a:ln w="0">
              <a:noFill/>
            </a:ln>
          </p:spPr>
        </p:pic>
      </p:grpSp>
      <p:grpSp>
        <p:nvGrpSpPr>
          <p:cNvPr id="220" name="Google Shape;370;p30"/>
          <p:cNvGrpSpPr/>
          <p:nvPr/>
        </p:nvGrpSpPr>
        <p:grpSpPr>
          <a:xfrm>
            <a:off x="1060560" y="102960"/>
            <a:ext cx="8157600" cy="4874760"/>
            <a:chOff x="1060560" y="102960"/>
            <a:chExt cx="8157600" cy="4874760"/>
          </a:xfrm>
        </p:grpSpPr>
        <p:pic>
          <p:nvPicPr>
            <p:cNvPr id="221" name="Google Shape;371;p30" descr=""/>
            <p:cNvPicPr/>
            <p:nvPr/>
          </p:nvPicPr>
          <p:blipFill>
            <a:blip r:embed="rId5"/>
            <a:stretch/>
          </p:blipFill>
          <p:spPr>
            <a:xfrm>
              <a:off x="1060560" y="4326840"/>
              <a:ext cx="457920" cy="650880"/>
            </a:xfrm>
            <a:prstGeom prst="rect">
              <a:avLst/>
            </a:prstGeom>
            <a:ln w="0">
              <a:noFill/>
            </a:ln>
          </p:spPr>
        </p:pic>
        <p:pic>
          <p:nvPicPr>
            <p:cNvPr id="222" name="Google Shape;372;p30" descr=""/>
            <p:cNvPicPr/>
            <p:nvPr/>
          </p:nvPicPr>
          <p:blipFill>
            <a:blip r:embed="rId6"/>
            <a:stretch/>
          </p:blipFill>
          <p:spPr>
            <a:xfrm rot="19441800">
              <a:off x="7424280" y="176400"/>
              <a:ext cx="381600" cy="406440"/>
            </a:xfrm>
            <a:prstGeom prst="rect">
              <a:avLst/>
            </a:prstGeom>
            <a:ln w="0">
              <a:noFill/>
            </a:ln>
          </p:spPr>
        </p:pic>
        <p:pic>
          <p:nvPicPr>
            <p:cNvPr id="223" name="Google Shape;373;p30" descr=""/>
            <p:cNvPicPr/>
            <p:nvPr/>
          </p:nvPicPr>
          <p:blipFill>
            <a:blip r:embed="rId7"/>
            <a:stretch/>
          </p:blipFill>
          <p:spPr>
            <a:xfrm rot="20880600">
              <a:off x="8874720" y="441360"/>
              <a:ext cx="291960" cy="526320"/>
            </a:xfrm>
            <a:prstGeom prst="rect">
              <a:avLst/>
            </a:prstGeom>
            <a:ln w="0">
              <a:noFill/>
            </a:ln>
          </p:spPr>
        </p:pic>
      </p:grpSp>
      <p:pic>
        <p:nvPicPr>
          <p:cNvPr id="224" name="Google Shape;374;p30" descr=""/>
          <p:cNvPicPr/>
          <p:nvPr/>
        </p:nvPicPr>
        <p:blipFill>
          <a:blip r:embed="rId8"/>
          <a:stretch/>
        </p:blipFill>
        <p:spPr>
          <a:xfrm rot="4938000">
            <a:off x="7648920" y="-637560"/>
            <a:ext cx="820440" cy="15656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91" r:id="rId9"/>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5" name="Google Shape;42;p4" descr=""/>
          <p:cNvPicPr/>
          <p:nvPr/>
        </p:nvPicPr>
        <p:blipFill>
          <a:blip r:embed="rId2"/>
          <a:stretch/>
        </p:blipFill>
        <p:spPr>
          <a:xfrm rot="4973400">
            <a:off x="7944120" y="-486000"/>
            <a:ext cx="820440" cy="1565640"/>
          </a:xfrm>
          <a:prstGeom prst="rect">
            <a:avLst/>
          </a:prstGeom>
          <a:ln w="0">
            <a:noFill/>
          </a:ln>
        </p:spPr>
      </p:pic>
      <p:grpSp>
        <p:nvGrpSpPr>
          <p:cNvPr id="226" name="Google Shape;43;p4"/>
          <p:cNvGrpSpPr/>
          <p:nvPr/>
        </p:nvGrpSpPr>
        <p:grpSpPr>
          <a:xfrm>
            <a:off x="-859680" y="-207360"/>
            <a:ext cx="10324440" cy="6463800"/>
            <a:chOff x="-859680" y="-207360"/>
            <a:chExt cx="10324440" cy="6463800"/>
          </a:xfrm>
        </p:grpSpPr>
        <p:pic>
          <p:nvPicPr>
            <p:cNvPr id="227" name="Google Shape;44;p4" descr=""/>
            <p:cNvPicPr/>
            <p:nvPr/>
          </p:nvPicPr>
          <p:blipFill>
            <a:blip r:embed="rId3"/>
            <a:stretch/>
          </p:blipFill>
          <p:spPr>
            <a:xfrm rot="18394200">
              <a:off x="-576720" y="4151160"/>
              <a:ext cx="1571400" cy="1495080"/>
            </a:xfrm>
            <a:prstGeom prst="rect">
              <a:avLst/>
            </a:prstGeom>
            <a:ln w="0">
              <a:noFill/>
            </a:ln>
          </p:spPr>
        </p:pic>
        <p:pic>
          <p:nvPicPr>
            <p:cNvPr id="228" name="Google Shape;45;p4" descr=""/>
            <p:cNvPicPr/>
            <p:nvPr/>
          </p:nvPicPr>
          <p:blipFill>
            <a:blip r:embed="rId4"/>
            <a:stretch/>
          </p:blipFill>
          <p:spPr>
            <a:xfrm rot="20452200">
              <a:off x="298440" y="4706640"/>
              <a:ext cx="1594440" cy="1324800"/>
            </a:xfrm>
            <a:prstGeom prst="rect">
              <a:avLst/>
            </a:prstGeom>
            <a:ln w="0">
              <a:noFill/>
            </a:ln>
          </p:spPr>
        </p:pic>
        <p:pic>
          <p:nvPicPr>
            <p:cNvPr id="229" name="Google Shape;46;p4" descr=""/>
            <p:cNvPicPr/>
            <p:nvPr/>
          </p:nvPicPr>
          <p:blipFill>
            <a:blip r:embed="rId5"/>
            <a:stretch/>
          </p:blipFill>
          <p:spPr>
            <a:xfrm rot="20438400">
              <a:off x="8381160" y="-78480"/>
              <a:ext cx="945360" cy="994680"/>
            </a:xfrm>
            <a:prstGeom prst="rect">
              <a:avLst/>
            </a:prstGeom>
            <a:ln w="0">
              <a:noFill/>
            </a:ln>
          </p:spPr>
        </p:pic>
      </p:grpSp>
      <p:pic>
        <p:nvPicPr>
          <p:cNvPr id="230" name="Google Shape;47;p4" descr=""/>
          <p:cNvPicPr/>
          <p:nvPr/>
        </p:nvPicPr>
        <p:blipFill>
          <a:blip r:embed="rId6"/>
          <a:stretch/>
        </p:blipFill>
        <p:spPr>
          <a:xfrm>
            <a:off x="125640" y="3822120"/>
            <a:ext cx="240480" cy="256320"/>
          </a:xfrm>
          <a:prstGeom prst="rect">
            <a:avLst/>
          </a:prstGeom>
          <a:ln w="0">
            <a:noFill/>
          </a:ln>
        </p:spPr>
      </p:pic>
      <p:sp>
        <p:nvSpPr>
          <p:cNvPr id="23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232" name="PlaceHolder 2"/>
          <p:cNvSpPr>
            <a:spLocks noGrp="1"/>
          </p:cNvSpPr>
          <p:nvPr>
            <p:ph type="body"/>
          </p:nvPr>
        </p:nvSpPr>
        <p:spPr>
          <a:xfrm>
            <a:off x="720000" y="1162440"/>
            <a:ext cx="7703640" cy="36900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7"/>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35" name="Google Shape;51;p5"/>
          <p:cNvGrpSpPr/>
          <p:nvPr/>
        </p:nvGrpSpPr>
        <p:grpSpPr>
          <a:xfrm>
            <a:off x="-1409760" y="-871560"/>
            <a:ext cx="11758680" cy="6978600"/>
            <a:chOff x="-1409760" y="-871560"/>
            <a:chExt cx="11758680" cy="6978600"/>
          </a:xfrm>
        </p:grpSpPr>
        <p:pic>
          <p:nvPicPr>
            <p:cNvPr id="236" name="Google Shape;52;p5" descr=""/>
            <p:cNvPicPr/>
            <p:nvPr/>
          </p:nvPicPr>
          <p:blipFill>
            <a:blip r:embed="rId2"/>
            <a:stretch/>
          </p:blipFill>
          <p:spPr>
            <a:xfrm rot="9026400">
              <a:off x="-1047240" y="-476640"/>
              <a:ext cx="2136960" cy="2032560"/>
            </a:xfrm>
            <a:prstGeom prst="rect">
              <a:avLst/>
            </a:prstGeom>
            <a:ln w="0">
              <a:noFill/>
            </a:ln>
          </p:spPr>
        </p:pic>
        <p:pic>
          <p:nvPicPr>
            <p:cNvPr id="237" name="Google Shape;53;p5" descr=""/>
            <p:cNvPicPr/>
            <p:nvPr/>
          </p:nvPicPr>
          <p:blipFill>
            <a:blip r:embed="rId3"/>
            <a:stretch/>
          </p:blipFill>
          <p:spPr>
            <a:xfrm rot="17462400">
              <a:off x="8096400" y="3816720"/>
              <a:ext cx="1892520" cy="2070360"/>
            </a:xfrm>
            <a:prstGeom prst="rect">
              <a:avLst/>
            </a:prstGeom>
            <a:ln w="0">
              <a:noFill/>
            </a:ln>
          </p:spPr>
        </p:pic>
        <p:pic>
          <p:nvPicPr>
            <p:cNvPr id="238" name="Google Shape;54;p5" descr=""/>
            <p:cNvPicPr/>
            <p:nvPr/>
          </p:nvPicPr>
          <p:blipFill>
            <a:blip r:embed="rId4"/>
            <a:stretch/>
          </p:blipFill>
          <p:spPr>
            <a:xfrm>
              <a:off x="8059680" y="-566640"/>
              <a:ext cx="1015920" cy="1011600"/>
            </a:xfrm>
            <a:prstGeom prst="rect">
              <a:avLst/>
            </a:prstGeom>
            <a:ln w="0">
              <a:noFill/>
            </a:ln>
          </p:spPr>
        </p:pic>
      </p:grpSp>
      <p:grpSp>
        <p:nvGrpSpPr>
          <p:cNvPr id="239" name="Google Shape;55;p5"/>
          <p:cNvGrpSpPr/>
          <p:nvPr/>
        </p:nvGrpSpPr>
        <p:grpSpPr>
          <a:xfrm>
            <a:off x="7824960" y="133560"/>
            <a:ext cx="1215720" cy="4920480"/>
            <a:chOff x="7824960" y="133560"/>
            <a:chExt cx="1215720" cy="4920480"/>
          </a:xfrm>
        </p:grpSpPr>
        <p:pic>
          <p:nvPicPr>
            <p:cNvPr id="240" name="Google Shape;56;p5" descr=""/>
            <p:cNvPicPr/>
            <p:nvPr/>
          </p:nvPicPr>
          <p:blipFill>
            <a:blip r:embed="rId5"/>
            <a:stretch/>
          </p:blipFill>
          <p:spPr>
            <a:xfrm>
              <a:off x="8469720" y="133560"/>
              <a:ext cx="570960" cy="811440"/>
            </a:xfrm>
            <a:prstGeom prst="rect">
              <a:avLst/>
            </a:prstGeom>
            <a:ln w="0">
              <a:noFill/>
            </a:ln>
          </p:spPr>
        </p:pic>
        <p:pic>
          <p:nvPicPr>
            <p:cNvPr id="241" name="Google Shape;57;p5" descr=""/>
            <p:cNvPicPr/>
            <p:nvPr/>
          </p:nvPicPr>
          <p:blipFill>
            <a:blip r:embed="rId6"/>
            <a:stretch/>
          </p:blipFill>
          <p:spPr>
            <a:xfrm rot="6055200">
              <a:off x="7971480" y="4575960"/>
              <a:ext cx="305640" cy="551160"/>
            </a:xfrm>
            <a:prstGeom prst="rect">
              <a:avLst/>
            </a:prstGeom>
            <a:ln w="0">
              <a:noFill/>
            </a:ln>
          </p:spPr>
        </p:pic>
      </p:grpSp>
      <p:pic>
        <p:nvPicPr>
          <p:cNvPr id="242" name="Google Shape;58;p5" descr=""/>
          <p:cNvPicPr/>
          <p:nvPr/>
        </p:nvPicPr>
        <p:blipFill>
          <a:blip r:embed="rId7"/>
          <a:stretch/>
        </p:blipFill>
        <p:spPr>
          <a:xfrm rot="1053000">
            <a:off x="-474120" y="896400"/>
            <a:ext cx="1532520" cy="1299960"/>
          </a:xfrm>
          <a:prstGeom prst="rect">
            <a:avLst/>
          </a:prstGeom>
          <a:ln w="0">
            <a:noFill/>
          </a:ln>
        </p:spPr>
      </p:pic>
      <p:sp>
        <p:nvSpPr>
          <p:cNvPr id="243"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8"/>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47" name="Google Shape;65;p6" descr=""/>
          <p:cNvPicPr/>
          <p:nvPr/>
        </p:nvPicPr>
        <p:blipFill>
          <a:blip r:embed="rId2"/>
          <a:stretch/>
        </p:blipFill>
        <p:spPr>
          <a:xfrm rot="17847000">
            <a:off x="341280" y="-145080"/>
            <a:ext cx="1091520" cy="925920"/>
          </a:xfrm>
          <a:prstGeom prst="rect">
            <a:avLst/>
          </a:prstGeom>
          <a:ln w="0">
            <a:noFill/>
          </a:ln>
        </p:spPr>
      </p:pic>
      <p:grpSp>
        <p:nvGrpSpPr>
          <p:cNvPr id="248" name="Google Shape;66;p6"/>
          <p:cNvGrpSpPr/>
          <p:nvPr/>
        </p:nvGrpSpPr>
        <p:grpSpPr>
          <a:xfrm>
            <a:off x="-657720" y="-374760"/>
            <a:ext cx="9801360" cy="5859000"/>
            <a:chOff x="-657720" y="-374760"/>
            <a:chExt cx="9801360" cy="5859000"/>
          </a:xfrm>
        </p:grpSpPr>
        <p:pic>
          <p:nvPicPr>
            <p:cNvPr id="249" name="Google Shape;67;p6" descr=""/>
            <p:cNvPicPr/>
            <p:nvPr/>
          </p:nvPicPr>
          <p:blipFill>
            <a:blip r:embed="rId3"/>
            <a:stretch/>
          </p:blipFill>
          <p:spPr>
            <a:xfrm>
              <a:off x="7686000" y="4712400"/>
              <a:ext cx="775440" cy="771840"/>
            </a:xfrm>
            <a:prstGeom prst="rect">
              <a:avLst/>
            </a:prstGeom>
            <a:ln w="0">
              <a:noFill/>
            </a:ln>
          </p:spPr>
        </p:pic>
        <p:pic>
          <p:nvPicPr>
            <p:cNvPr id="250" name="Google Shape;68;p6" descr=""/>
            <p:cNvPicPr/>
            <p:nvPr/>
          </p:nvPicPr>
          <p:blipFill>
            <a:blip r:embed="rId4"/>
            <a:stretch/>
          </p:blipFill>
          <p:spPr>
            <a:xfrm>
              <a:off x="8031960" y="4258440"/>
              <a:ext cx="1111680" cy="884880"/>
            </a:xfrm>
            <a:prstGeom prst="rect">
              <a:avLst/>
            </a:prstGeom>
            <a:ln w="0">
              <a:noFill/>
            </a:ln>
          </p:spPr>
        </p:pic>
        <p:pic>
          <p:nvPicPr>
            <p:cNvPr id="251" name="Google Shape;69;p6" descr=""/>
            <p:cNvPicPr/>
            <p:nvPr/>
          </p:nvPicPr>
          <p:blipFill>
            <a:blip r:embed="rId5"/>
            <a:stretch/>
          </p:blipFill>
          <p:spPr>
            <a:xfrm>
              <a:off x="-657720" y="-374760"/>
              <a:ext cx="1265760" cy="1384560"/>
            </a:xfrm>
            <a:prstGeom prst="rect">
              <a:avLst/>
            </a:prstGeom>
            <a:ln w="0">
              <a:noFill/>
            </a:ln>
          </p:spPr>
        </p:pic>
        <p:pic>
          <p:nvPicPr>
            <p:cNvPr id="252" name="Google Shape;70;p6" descr=""/>
            <p:cNvPicPr/>
            <p:nvPr/>
          </p:nvPicPr>
          <p:blipFill>
            <a:blip r:embed="rId6"/>
            <a:stretch/>
          </p:blipFill>
          <p:spPr>
            <a:xfrm rot="2227200">
              <a:off x="52920" y="482040"/>
              <a:ext cx="630720" cy="663840"/>
            </a:xfrm>
            <a:prstGeom prst="rect">
              <a:avLst/>
            </a:prstGeom>
            <a:ln w="0">
              <a:noFill/>
            </a:ln>
          </p:spPr>
        </p:pic>
      </p:grpSp>
      <p:sp>
        <p:nvSpPr>
          <p:cNvPr id="253"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7"/>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55" name="Google Shape;73;p7" descr=""/>
          <p:cNvPicPr/>
          <p:nvPr/>
        </p:nvPicPr>
        <p:blipFill>
          <a:blip r:embed="rId2"/>
          <a:stretch/>
        </p:blipFill>
        <p:spPr>
          <a:xfrm rot="4534800">
            <a:off x="8320320" y="3209400"/>
            <a:ext cx="1091520" cy="925920"/>
          </a:xfrm>
          <a:prstGeom prst="rect">
            <a:avLst/>
          </a:prstGeom>
          <a:ln w="0">
            <a:noFill/>
          </a:ln>
        </p:spPr>
      </p:pic>
      <p:grpSp>
        <p:nvGrpSpPr>
          <p:cNvPr id="256" name="Google Shape;74;p7"/>
          <p:cNvGrpSpPr/>
          <p:nvPr/>
        </p:nvGrpSpPr>
        <p:grpSpPr>
          <a:xfrm>
            <a:off x="-547200" y="-84960"/>
            <a:ext cx="9690840" cy="5538600"/>
            <a:chOff x="-547200" y="-84960"/>
            <a:chExt cx="9690840" cy="5538600"/>
          </a:xfrm>
        </p:grpSpPr>
        <p:pic>
          <p:nvPicPr>
            <p:cNvPr id="257" name="Google Shape;75;p7" descr=""/>
            <p:cNvPicPr/>
            <p:nvPr/>
          </p:nvPicPr>
          <p:blipFill>
            <a:blip r:embed="rId3"/>
            <a:stretch/>
          </p:blipFill>
          <p:spPr>
            <a:xfrm>
              <a:off x="7052760" y="4568760"/>
              <a:ext cx="888840" cy="884880"/>
            </a:xfrm>
            <a:prstGeom prst="rect">
              <a:avLst/>
            </a:prstGeom>
            <a:ln w="0">
              <a:noFill/>
            </a:ln>
          </p:spPr>
        </p:pic>
        <p:pic>
          <p:nvPicPr>
            <p:cNvPr id="258" name="Google Shape;76;p7" descr=""/>
            <p:cNvPicPr/>
            <p:nvPr/>
          </p:nvPicPr>
          <p:blipFill>
            <a:blip r:embed="rId4"/>
            <a:stretch/>
          </p:blipFill>
          <p:spPr>
            <a:xfrm>
              <a:off x="7677720" y="3976560"/>
              <a:ext cx="1465920" cy="1166760"/>
            </a:xfrm>
            <a:prstGeom prst="rect">
              <a:avLst/>
            </a:prstGeom>
            <a:ln w="0">
              <a:noFill/>
            </a:ln>
          </p:spPr>
        </p:pic>
        <p:pic>
          <p:nvPicPr>
            <p:cNvPr id="259" name="Google Shape;77;p7" descr=""/>
            <p:cNvPicPr/>
            <p:nvPr/>
          </p:nvPicPr>
          <p:blipFill>
            <a:blip r:embed="rId5"/>
            <a:stretch/>
          </p:blipFill>
          <p:spPr>
            <a:xfrm rot="4465800">
              <a:off x="-508680" y="455760"/>
              <a:ext cx="1110960" cy="923040"/>
            </a:xfrm>
            <a:prstGeom prst="rect">
              <a:avLst/>
            </a:prstGeom>
            <a:ln w="0">
              <a:noFill/>
            </a:ln>
          </p:spPr>
        </p:pic>
        <p:pic>
          <p:nvPicPr>
            <p:cNvPr id="260" name="Google Shape;78;p7" descr=""/>
            <p:cNvPicPr/>
            <p:nvPr/>
          </p:nvPicPr>
          <p:blipFill>
            <a:blip r:embed="rId6"/>
            <a:stretch/>
          </p:blipFill>
          <p:spPr>
            <a:xfrm>
              <a:off x="-127800" y="-84960"/>
              <a:ext cx="840960" cy="884880"/>
            </a:xfrm>
            <a:prstGeom prst="rect">
              <a:avLst/>
            </a:prstGeom>
            <a:ln w="0">
              <a:noFill/>
            </a:ln>
          </p:spPr>
        </p:pic>
      </p:grpSp>
      <p:pic>
        <p:nvPicPr>
          <p:cNvPr id="261" name="Google Shape;79;p7" descr=""/>
          <p:cNvPicPr/>
          <p:nvPr/>
        </p:nvPicPr>
        <p:blipFill>
          <a:blip r:embed="rId7"/>
          <a:stretch/>
        </p:blipFill>
        <p:spPr>
          <a:xfrm rot="388800">
            <a:off x="63720" y="1090080"/>
            <a:ext cx="262080" cy="472680"/>
          </a:xfrm>
          <a:prstGeom prst="rect">
            <a:avLst/>
          </a:prstGeom>
          <a:ln w="0">
            <a:noFill/>
          </a:ln>
        </p:spPr>
      </p:pic>
      <p:sp>
        <p:nvSpPr>
          <p:cNvPr id="262" name="PlaceHolder 1"/>
          <p:cNvSpPr>
            <a:spLocks noGrp="1"/>
          </p:cNvSpPr>
          <p:nvPr>
            <p:ph type="title"/>
          </p:nvPr>
        </p:nvSpPr>
        <p:spPr>
          <a:xfrm>
            <a:off x="720000" y="444960"/>
            <a:ext cx="77104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8"/>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63" name="Google Shape;83;p8"/>
          <p:cNvGrpSpPr/>
          <p:nvPr/>
        </p:nvGrpSpPr>
        <p:grpSpPr>
          <a:xfrm>
            <a:off x="-545040" y="-826200"/>
            <a:ext cx="9688680" cy="6459120"/>
            <a:chOff x="-545040" y="-826200"/>
            <a:chExt cx="9688680" cy="6459120"/>
          </a:xfrm>
        </p:grpSpPr>
        <p:pic>
          <p:nvPicPr>
            <p:cNvPr id="264" name="Google Shape;84;p8" descr=""/>
            <p:cNvPicPr/>
            <p:nvPr/>
          </p:nvPicPr>
          <p:blipFill>
            <a:blip r:embed="rId2"/>
            <a:stretch/>
          </p:blipFill>
          <p:spPr>
            <a:xfrm rot="129600">
              <a:off x="-510840" y="3769920"/>
              <a:ext cx="1674000" cy="1831680"/>
            </a:xfrm>
            <a:prstGeom prst="rect">
              <a:avLst/>
            </a:prstGeom>
            <a:ln w="0">
              <a:noFill/>
            </a:ln>
          </p:spPr>
        </p:pic>
        <p:pic>
          <p:nvPicPr>
            <p:cNvPr id="265" name="Google Shape;85;p8" descr=""/>
            <p:cNvPicPr/>
            <p:nvPr/>
          </p:nvPicPr>
          <p:blipFill>
            <a:blip r:embed="rId3"/>
            <a:stretch/>
          </p:blipFill>
          <p:spPr>
            <a:xfrm>
              <a:off x="-286560" y="2719800"/>
              <a:ext cx="1028880" cy="1083240"/>
            </a:xfrm>
            <a:prstGeom prst="rect">
              <a:avLst/>
            </a:prstGeom>
            <a:ln w="0">
              <a:noFill/>
            </a:ln>
          </p:spPr>
        </p:pic>
        <p:pic>
          <p:nvPicPr>
            <p:cNvPr id="266" name="Google Shape;86;p8" descr=""/>
            <p:cNvPicPr/>
            <p:nvPr/>
          </p:nvPicPr>
          <p:blipFill>
            <a:blip r:embed="rId4"/>
            <a:stretch/>
          </p:blipFill>
          <p:spPr>
            <a:xfrm rot="16200000">
              <a:off x="7607880" y="91800"/>
              <a:ext cx="1627200" cy="1444320"/>
            </a:xfrm>
            <a:prstGeom prst="rect">
              <a:avLst/>
            </a:prstGeom>
            <a:ln w="0">
              <a:noFill/>
            </a:ln>
          </p:spPr>
        </p:pic>
        <p:pic>
          <p:nvPicPr>
            <p:cNvPr id="267" name="Google Shape;87;p8" descr=""/>
            <p:cNvPicPr/>
            <p:nvPr/>
          </p:nvPicPr>
          <p:blipFill>
            <a:blip r:embed="rId5"/>
            <a:stretch/>
          </p:blipFill>
          <p:spPr>
            <a:xfrm rot="11528400">
              <a:off x="6479280" y="-688680"/>
              <a:ext cx="1455480" cy="1384920"/>
            </a:xfrm>
            <a:prstGeom prst="rect">
              <a:avLst/>
            </a:prstGeom>
            <a:ln w="0">
              <a:noFill/>
            </a:ln>
          </p:spPr>
        </p:pic>
      </p:grpSp>
      <p:grpSp>
        <p:nvGrpSpPr>
          <p:cNvPr id="268" name="Google Shape;88;p8"/>
          <p:cNvGrpSpPr/>
          <p:nvPr/>
        </p:nvGrpSpPr>
        <p:grpSpPr>
          <a:xfrm>
            <a:off x="6451200" y="-146880"/>
            <a:ext cx="3235680" cy="6385680"/>
            <a:chOff x="6451200" y="-146880"/>
            <a:chExt cx="3235680" cy="6385680"/>
          </a:xfrm>
        </p:grpSpPr>
        <p:pic>
          <p:nvPicPr>
            <p:cNvPr id="269" name="Google Shape;89;p8" descr=""/>
            <p:cNvPicPr/>
            <p:nvPr/>
          </p:nvPicPr>
          <p:blipFill>
            <a:blip r:embed="rId6"/>
            <a:stretch/>
          </p:blipFill>
          <p:spPr>
            <a:xfrm rot="16672800">
              <a:off x="6973920" y="-480600"/>
              <a:ext cx="1018080" cy="1942560"/>
            </a:xfrm>
            <a:prstGeom prst="rect">
              <a:avLst/>
            </a:prstGeom>
            <a:ln w="0">
              <a:noFill/>
            </a:ln>
          </p:spPr>
        </p:pic>
        <p:pic>
          <p:nvPicPr>
            <p:cNvPr id="270" name="Google Shape;90;p8" descr=""/>
            <p:cNvPicPr/>
            <p:nvPr/>
          </p:nvPicPr>
          <p:blipFill>
            <a:blip r:embed="rId7"/>
            <a:stretch/>
          </p:blipFill>
          <p:spPr>
            <a:xfrm rot="7852200">
              <a:off x="7079760" y="3786480"/>
              <a:ext cx="2271240" cy="1926360"/>
            </a:xfrm>
            <a:prstGeom prst="rect">
              <a:avLst/>
            </a:prstGeom>
            <a:ln w="0">
              <a:noFill/>
            </a:ln>
          </p:spPr>
        </p:pic>
      </p:grpSp>
      <p:grpSp>
        <p:nvGrpSpPr>
          <p:cNvPr id="271" name="Google Shape;91;p8"/>
          <p:cNvGrpSpPr/>
          <p:nvPr/>
        </p:nvGrpSpPr>
        <p:grpSpPr>
          <a:xfrm>
            <a:off x="194760" y="1042560"/>
            <a:ext cx="8320320" cy="4173840"/>
            <a:chOff x="194760" y="1042560"/>
            <a:chExt cx="8320320" cy="4173840"/>
          </a:xfrm>
        </p:grpSpPr>
        <p:pic>
          <p:nvPicPr>
            <p:cNvPr id="272" name="Google Shape;92;p8" descr=""/>
            <p:cNvPicPr/>
            <p:nvPr/>
          </p:nvPicPr>
          <p:blipFill>
            <a:blip r:embed="rId8"/>
            <a:stretch/>
          </p:blipFill>
          <p:spPr>
            <a:xfrm>
              <a:off x="919080" y="4668120"/>
              <a:ext cx="547920" cy="548280"/>
            </a:xfrm>
            <a:prstGeom prst="rect">
              <a:avLst/>
            </a:prstGeom>
            <a:ln w="0">
              <a:noFill/>
            </a:ln>
          </p:spPr>
        </p:pic>
        <p:pic>
          <p:nvPicPr>
            <p:cNvPr id="273" name="Google Shape;93;p8" descr=""/>
            <p:cNvPicPr/>
            <p:nvPr/>
          </p:nvPicPr>
          <p:blipFill>
            <a:blip r:embed="rId9"/>
            <a:stretch/>
          </p:blipFill>
          <p:spPr>
            <a:xfrm rot="1701600">
              <a:off x="310680" y="3628800"/>
              <a:ext cx="315360" cy="569160"/>
            </a:xfrm>
            <a:prstGeom prst="rect">
              <a:avLst/>
            </a:prstGeom>
            <a:ln w="0">
              <a:noFill/>
            </a:ln>
          </p:spPr>
        </p:pic>
        <p:pic>
          <p:nvPicPr>
            <p:cNvPr id="274" name="Google Shape;94;p8" descr=""/>
            <p:cNvPicPr/>
            <p:nvPr/>
          </p:nvPicPr>
          <p:blipFill>
            <a:blip r:embed="rId10"/>
            <a:stretch/>
          </p:blipFill>
          <p:spPr>
            <a:xfrm>
              <a:off x="8177400" y="1042560"/>
              <a:ext cx="337680" cy="360000"/>
            </a:xfrm>
            <a:prstGeom prst="rect">
              <a:avLst/>
            </a:prstGeom>
            <a:ln w="0">
              <a:noFill/>
            </a:ln>
          </p:spPr>
        </p:pic>
      </p:grpSp>
      <p:sp>
        <p:nvSpPr>
          <p:cNvPr id="275" name="PlaceHolder 1"/>
          <p:cNvSpPr>
            <a:spLocks noGrp="1"/>
          </p:cNvSpPr>
          <p:nvPr>
            <p:ph type="title"/>
          </p:nvPr>
        </p:nvSpPr>
        <p:spPr>
          <a:xfrm>
            <a:off x="1768680" y="2115720"/>
            <a:ext cx="5606640" cy="911880"/>
          </a:xfrm>
          <a:prstGeom prst="rect">
            <a:avLst/>
          </a:prstGeom>
          <a:noFill/>
          <a:ln w="0">
            <a:noFill/>
          </a:ln>
        </p:spPr>
        <p:txBody>
          <a:bodyPr lIns="91440" rIns="91440" tIns="91440" bIns="91440" anchor="b">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11"/>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6" name="Google Shape;97;p9" descr=""/>
          <p:cNvPicPr/>
          <p:nvPr/>
        </p:nvPicPr>
        <p:blipFill>
          <a:blip r:embed="rId2"/>
          <a:stretch/>
        </p:blipFill>
        <p:spPr>
          <a:xfrm flipH="1" rot="3388200">
            <a:off x="-134280" y="1944360"/>
            <a:ext cx="1024920" cy="1955160"/>
          </a:xfrm>
          <a:prstGeom prst="rect">
            <a:avLst/>
          </a:prstGeom>
          <a:ln w="0">
            <a:noFill/>
          </a:ln>
        </p:spPr>
      </p:pic>
      <p:grpSp>
        <p:nvGrpSpPr>
          <p:cNvPr id="277" name="Google Shape;98;p9"/>
          <p:cNvGrpSpPr/>
          <p:nvPr/>
        </p:nvGrpSpPr>
        <p:grpSpPr>
          <a:xfrm>
            <a:off x="-781200" y="-1135800"/>
            <a:ext cx="10976760" cy="6279120"/>
            <a:chOff x="-781200" y="-1135800"/>
            <a:chExt cx="10976760" cy="6279120"/>
          </a:xfrm>
        </p:grpSpPr>
        <p:pic>
          <p:nvPicPr>
            <p:cNvPr id="278" name="Google Shape;99;p9" descr=""/>
            <p:cNvPicPr/>
            <p:nvPr/>
          </p:nvPicPr>
          <p:blipFill>
            <a:blip r:embed="rId3"/>
            <a:stretch/>
          </p:blipFill>
          <p:spPr>
            <a:xfrm flipH="1" rot="11580600">
              <a:off x="7734600" y="-914760"/>
              <a:ext cx="2199960" cy="2092320"/>
            </a:xfrm>
            <a:prstGeom prst="rect">
              <a:avLst/>
            </a:prstGeom>
            <a:ln w="0">
              <a:noFill/>
            </a:ln>
          </p:spPr>
        </p:pic>
        <p:pic>
          <p:nvPicPr>
            <p:cNvPr id="279" name="Google Shape;100;p9" descr=""/>
            <p:cNvPicPr/>
            <p:nvPr/>
          </p:nvPicPr>
          <p:blipFill>
            <a:blip r:embed="rId4"/>
            <a:stretch/>
          </p:blipFill>
          <p:spPr>
            <a:xfrm flipH="1" rot="16200000">
              <a:off x="7466400" y="3466080"/>
              <a:ext cx="1754280" cy="1599840"/>
            </a:xfrm>
            <a:prstGeom prst="rect">
              <a:avLst/>
            </a:prstGeom>
            <a:ln w="0">
              <a:noFill/>
            </a:ln>
          </p:spPr>
        </p:pic>
        <p:pic>
          <p:nvPicPr>
            <p:cNvPr id="280" name="Google Shape;101;p9" descr=""/>
            <p:cNvPicPr/>
            <p:nvPr/>
          </p:nvPicPr>
          <p:blipFill>
            <a:blip r:embed="rId5"/>
            <a:stretch/>
          </p:blipFill>
          <p:spPr>
            <a:xfrm flipH="1" rot="10162200">
              <a:off x="8358480" y="1770120"/>
              <a:ext cx="1681560" cy="1839600"/>
            </a:xfrm>
            <a:prstGeom prst="rect">
              <a:avLst/>
            </a:prstGeom>
            <a:ln w="0">
              <a:noFill/>
            </a:ln>
          </p:spPr>
        </p:pic>
        <p:pic>
          <p:nvPicPr>
            <p:cNvPr id="281" name="Google Shape;102;p9" descr=""/>
            <p:cNvPicPr/>
            <p:nvPr/>
          </p:nvPicPr>
          <p:blipFill>
            <a:blip r:embed="rId6"/>
            <a:stretch/>
          </p:blipFill>
          <p:spPr>
            <a:xfrm flipH="1">
              <a:off x="-488520" y="-420480"/>
              <a:ext cx="1854720" cy="1541160"/>
            </a:xfrm>
            <a:prstGeom prst="rect">
              <a:avLst/>
            </a:prstGeom>
            <a:ln w="0">
              <a:noFill/>
            </a:ln>
          </p:spPr>
        </p:pic>
        <p:pic>
          <p:nvPicPr>
            <p:cNvPr id="282" name="Google Shape;103;p9" descr=""/>
            <p:cNvPicPr/>
            <p:nvPr/>
          </p:nvPicPr>
          <p:blipFill>
            <a:blip r:embed="rId7"/>
            <a:stretch/>
          </p:blipFill>
          <p:spPr>
            <a:xfrm flipH="1" rot="15141600">
              <a:off x="1095840" y="-253800"/>
              <a:ext cx="772560" cy="769320"/>
            </a:xfrm>
            <a:prstGeom prst="rect">
              <a:avLst/>
            </a:prstGeom>
            <a:ln w="0">
              <a:noFill/>
            </a:ln>
          </p:spPr>
        </p:pic>
        <p:pic>
          <p:nvPicPr>
            <p:cNvPr id="283" name="Google Shape;104;p9" descr=""/>
            <p:cNvPicPr/>
            <p:nvPr/>
          </p:nvPicPr>
          <p:blipFill>
            <a:blip r:embed="rId8"/>
            <a:stretch/>
          </p:blipFill>
          <p:spPr>
            <a:xfrm flipH="1" rot="12600000">
              <a:off x="-526320" y="669960"/>
              <a:ext cx="1808640" cy="1503000"/>
            </a:xfrm>
            <a:prstGeom prst="rect">
              <a:avLst/>
            </a:prstGeom>
            <a:ln w="0">
              <a:noFill/>
            </a:ln>
          </p:spPr>
        </p:pic>
      </p:grpSp>
      <p:grpSp>
        <p:nvGrpSpPr>
          <p:cNvPr id="284" name="Google Shape;105;p9"/>
          <p:cNvGrpSpPr/>
          <p:nvPr/>
        </p:nvGrpSpPr>
        <p:grpSpPr>
          <a:xfrm>
            <a:off x="159480" y="812880"/>
            <a:ext cx="8901000" cy="3971520"/>
            <a:chOff x="159480" y="812880"/>
            <a:chExt cx="8901000" cy="3971520"/>
          </a:xfrm>
        </p:grpSpPr>
        <p:pic>
          <p:nvPicPr>
            <p:cNvPr id="285" name="Google Shape;106;p9" descr=""/>
            <p:cNvPicPr/>
            <p:nvPr/>
          </p:nvPicPr>
          <p:blipFill>
            <a:blip r:embed="rId9"/>
            <a:stretch/>
          </p:blipFill>
          <p:spPr>
            <a:xfrm flipH="1">
              <a:off x="7361640" y="3444840"/>
              <a:ext cx="1293840" cy="1339560"/>
            </a:xfrm>
            <a:prstGeom prst="rect">
              <a:avLst/>
            </a:prstGeom>
            <a:ln w="0">
              <a:noFill/>
            </a:ln>
          </p:spPr>
        </p:pic>
        <p:pic>
          <p:nvPicPr>
            <p:cNvPr id="286" name="Google Shape;107;p9" descr=""/>
            <p:cNvPicPr/>
            <p:nvPr/>
          </p:nvPicPr>
          <p:blipFill>
            <a:blip r:embed="rId10"/>
            <a:stretch/>
          </p:blipFill>
          <p:spPr>
            <a:xfrm flipH="1">
              <a:off x="159480" y="3444840"/>
              <a:ext cx="240480" cy="256320"/>
            </a:xfrm>
            <a:prstGeom prst="rect">
              <a:avLst/>
            </a:prstGeom>
            <a:ln w="0">
              <a:noFill/>
            </a:ln>
          </p:spPr>
        </p:pic>
        <p:pic>
          <p:nvPicPr>
            <p:cNvPr id="287" name="Google Shape;108;p9" descr=""/>
            <p:cNvPicPr/>
            <p:nvPr/>
          </p:nvPicPr>
          <p:blipFill>
            <a:blip r:embed="rId11"/>
            <a:stretch/>
          </p:blipFill>
          <p:spPr>
            <a:xfrm rot="388800">
              <a:off x="8772480" y="825840"/>
              <a:ext cx="262080" cy="472680"/>
            </a:xfrm>
            <a:prstGeom prst="rect">
              <a:avLst/>
            </a:prstGeom>
            <a:ln w="0">
              <a:noFill/>
            </a:ln>
          </p:spPr>
        </p:pic>
      </p:grpSp>
      <p:sp>
        <p:nvSpPr>
          <p:cNvPr id="288" name="PlaceHolder 1"/>
          <p:cNvSpPr>
            <a:spLocks noGrp="1"/>
          </p:cNvSpPr>
          <p:nvPr>
            <p:ph type="title"/>
          </p:nvPr>
        </p:nvSpPr>
        <p:spPr>
          <a:xfrm>
            <a:off x="1748880" y="1617480"/>
            <a:ext cx="5645520" cy="1161000"/>
          </a:xfrm>
          <a:prstGeom prst="rect">
            <a:avLst/>
          </a:prstGeom>
          <a:noFill/>
          <a:ln w="0">
            <a:noFill/>
          </a:ln>
        </p:spPr>
        <p:txBody>
          <a:bodyPr lIns="91440" rIns="91440" tIns="91440" bIns="91440" anchor="ctr">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28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1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0" name="PlaceHolder 1"/>
          <p:cNvSpPr>
            <a:spLocks noGrp="1"/>
          </p:cNvSpPr>
          <p:nvPr>
            <p:ph type="body"/>
          </p:nvPr>
        </p:nvSpPr>
        <p:spPr>
          <a:xfrm>
            <a:off x="0" y="-13680"/>
            <a:ext cx="9143640" cy="51570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291" name="PlaceHolder 2"/>
          <p:cNvSpPr>
            <a:spLocks noGrp="1"/>
          </p:cNvSpPr>
          <p:nvPr>
            <p:ph type="title"/>
          </p:nvPr>
        </p:nvSpPr>
        <p:spPr>
          <a:xfrm>
            <a:off x="713160" y="4146840"/>
            <a:ext cx="5231520" cy="456840"/>
          </a:xfrm>
          <a:prstGeom prst="rect">
            <a:avLst/>
          </a:prstGeom>
          <a:solidFill>
            <a:schemeClr val="lt1"/>
          </a:solidFill>
          <a:ln w="0">
            <a:noFill/>
          </a:ln>
        </p:spPr>
        <p:txBody>
          <a:bodyPr lIns="91440" rIns="91440" tIns="91440" bIns="91440" anchor="ctr">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5"/>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92" name="PlaceHolder 1"/>
          <p:cNvSpPr>
            <a:spLocks noGrp="1"/>
          </p:cNvSpPr>
          <p:nvPr>
            <p:ph type="title"/>
          </p:nvPr>
        </p:nvSpPr>
        <p:spPr>
          <a:xfrm>
            <a:off x="716760" y="51120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8" name="Google Shape;129;p13"/>
          <p:cNvGrpSpPr/>
          <p:nvPr/>
        </p:nvGrpSpPr>
        <p:grpSpPr>
          <a:xfrm>
            <a:off x="-1288440" y="-207000"/>
            <a:ext cx="11590560" cy="5949360"/>
            <a:chOff x="-1288440" y="-207000"/>
            <a:chExt cx="11590560" cy="5949360"/>
          </a:xfrm>
        </p:grpSpPr>
        <p:pic>
          <p:nvPicPr>
            <p:cNvPr id="29" name="Google Shape;130;p13" descr=""/>
            <p:cNvPicPr/>
            <p:nvPr/>
          </p:nvPicPr>
          <p:blipFill>
            <a:blip r:embed="rId2"/>
            <a:stretch/>
          </p:blipFill>
          <p:spPr>
            <a:xfrm rot="9402600">
              <a:off x="-1041480" y="718200"/>
              <a:ext cx="1674720" cy="1593000"/>
            </a:xfrm>
            <a:prstGeom prst="rect">
              <a:avLst/>
            </a:prstGeom>
            <a:ln w="0">
              <a:noFill/>
            </a:ln>
          </p:spPr>
        </p:pic>
        <p:pic>
          <p:nvPicPr>
            <p:cNvPr id="30" name="Google Shape;131;p13" descr=""/>
            <p:cNvPicPr/>
            <p:nvPr/>
          </p:nvPicPr>
          <p:blipFill>
            <a:blip r:embed="rId3"/>
            <a:stretch/>
          </p:blipFill>
          <p:spPr>
            <a:xfrm flipH="1" rot="5400000">
              <a:off x="-385920" y="33120"/>
              <a:ext cx="1518120" cy="1037520"/>
            </a:xfrm>
            <a:prstGeom prst="rect">
              <a:avLst/>
            </a:prstGeom>
            <a:ln w="0">
              <a:noFill/>
            </a:ln>
          </p:spPr>
        </p:pic>
        <p:pic>
          <p:nvPicPr>
            <p:cNvPr id="31" name="Google Shape;132;p13" descr=""/>
            <p:cNvPicPr/>
            <p:nvPr/>
          </p:nvPicPr>
          <p:blipFill>
            <a:blip r:embed="rId4"/>
            <a:stretch/>
          </p:blipFill>
          <p:spPr>
            <a:xfrm flipH="1" rot="7863600">
              <a:off x="8184240" y="3765960"/>
              <a:ext cx="1854720" cy="1541160"/>
            </a:xfrm>
            <a:prstGeom prst="rect">
              <a:avLst/>
            </a:prstGeom>
            <a:ln w="0">
              <a:noFill/>
            </a:ln>
          </p:spPr>
        </p:pic>
      </p:grpSp>
      <p:grpSp>
        <p:nvGrpSpPr>
          <p:cNvPr id="32" name="Google Shape;133;p13"/>
          <p:cNvGrpSpPr/>
          <p:nvPr/>
        </p:nvGrpSpPr>
        <p:grpSpPr>
          <a:xfrm>
            <a:off x="80280" y="1765080"/>
            <a:ext cx="9016560" cy="2208960"/>
            <a:chOff x="80280" y="1765080"/>
            <a:chExt cx="9016560" cy="2208960"/>
          </a:xfrm>
        </p:grpSpPr>
        <p:pic>
          <p:nvPicPr>
            <p:cNvPr id="33" name="Google Shape;134;p13" descr=""/>
            <p:cNvPicPr/>
            <p:nvPr/>
          </p:nvPicPr>
          <p:blipFill>
            <a:blip r:embed="rId5"/>
            <a:stretch/>
          </p:blipFill>
          <p:spPr>
            <a:xfrm>
              <a:off x="8670600" y="3368520"/>
              <a:ext cx="426240" cy="605520"/>
            </a:xfrm>
            <a:prstGeom prst="rect">
              <a:avLst/>
            </a:prstGeom>
            <a:ln w="0">
              <a:noFill/>
            </a:ln>
          </p:spPr>
        </p:pic>
        <p:pic>
          <p:nvPicPr>
            <p:cNvPr id="34" name="Google Shape;135;p13" descr=""/>
            <p:cNvPicPr/>
            <p:nvPr/>
          </p:nvPicPr>
          <p:blipFill>
            <a:blip r:embed="rId6"/>
            <a:stretch/>
          </p:blipFill>
          <p:spPr>
            <a:xfrm>
              <a:off x="80280" y="1765080"/>
              <a:ext cx="584640" cy="605520"/>
            </a:xfrm>
            <a:prstGeom prst="rect">
              <a:avLst/>
            </a:prstGeom>
            <a:ln w="0">
              <a:noFill/>
            </a:ln>
          </p:spPr>
        </p:pic>
      </p:grpSp>
      <p:pic>
        <p:nvPicPr>
          <p:cNvPr id="35" name="Google Shape;136;p13" descr=""/>
          <p:cNvPicPr/>
          <p:nvPr/>
        </p:nvPicPr>
        <p:blipFill>
          <a:blip r:embed="rId7"/>
          <a:stretch/>
        </p:blipFill>
        <p:spPr>
          <a:xfrm rot="2831400">
            <a:off x="7488720" y="4190760"/>
            <a:ext cx="820440" cy="1565640"/>
          </a:xfrm>
          <a:prstGeom prst="rect">
            <a:avLst/>
          </a:prstGeom>
          <a:ln w="0">
            <a:noFill/>
          </a:ln>
        </p:spPr>
      </p:pic>
      <p:sp>
        <p:nvSpPr>
          <p:cNvPr id="3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7" name="PlaceHolder 2"/>
          <p:cNvSpPr>
            <a:spLocks noGrp="1"/>
          </p:cNvSpPr>
          <p:nvPr>
            <p:ph type="title"/>
          </p:nvPr>
        </p:nvSpPr>
        <p:spPr>
          <a:xfrm>
            <a:off x="1158120" y="1545480"/>
            <a:ext cx="684000" cy="572400"/>
          </a:xfrm>
          <a:prstGeom prst="rect">
            <a:avLst/>
          </a:prstGeom>
          <a:noFill/>
          <a:ln w="0">
            <a:noFill/>
          </a:ln>
        </p:spPr>
        <p:txBody>
          <a:bodyPr lIns="91440" rIns="91440" tIns="91440" bIns="91440" anchor="b">
            <a:noAutofit/>
          </a:bodyPr>
          <a:p>
            <a:pPr indent="0" algn="ctr">
              <a:lnSpc>
                <a:spcPct val="100000"/>
              </a:lnSpc>
              <a:buNone/>
            </a:pPr>
            <a:r>
              <a:rPr b="1" lang="fr-FR" sz="2900" spc="-1" strike="noStrike">
                <a:solidFill>
                  <a:schemeClr val="dk1"/>
                </a:solidFill>
                <a:latin typeface="Space Grotesk"/>
                <a:ea typeface="Space Grotesk"/>
              </a:rPr>
              <a:t>xx%</a:t>
            </a:r>
            <a:endParaRPr b="0" lang="fr-FR" sz="2900" spc="-1" strike="noStrike">
              <a:solidFill>
                <a:schemeClr val="dk1"/>
              </a:solidFill>
              <a:latin typeface="Arial"/>
            </a:endParaRPr>
          </a:p>
        </p:txBody>
      </p:sp>
      <p:sp>
        <p:nvSpPr>
          <p:cNvPr id="38" name="PlaceHolder 3"/>
          <p:cNvSpPr>
            <a:spLocks noGrp="1"/>
          </p:cNvSpPr>
          <p:nvPr>
            <p:ph type="title"/>
          </p:nvPr>
        </p:nvSpPr>
        <p:spPr>
          <a:xfrm>
            <a:off x="1158120" y="3030120"/>
            <a:ext cx="684000" cy="572400"/>
          </a:xfrm>
          <a:prstGeom prst="rect">
            <a:avLst/>
          </a:prstGeom>
          <a:noFill/>
          <a:ln w="0">
            <a:noFill/>
          </a:ln>
        </p:spPr>
        <p:txBody>
          <a:bodyPr lIns="91440" rIns="91440" tIns="91440" bIns="91440" anchor="b">
            <a:noAutofit/>
          </a:bodyPr>
          <a:p>
            <a:pPr indent="0" algn="ctr">
              <a:lnSpc>
                <a:spcPct val="100000"/>
              </a:lnSpc>
              <a:buNone/>
            </a:pPr>
            <a:r>
              <a:rPr b="1" lang="fr-FR" sz="2900" spc="-1" strike="noStrike">
                <a:solidFill>
                  <a:schemeClr val="dk1"/>
                </a:solidFill>
                <a:latin typeface="Space Grotesk"/>
                <a:ea typeface="Space Grotesk"/>
              </a:rPr>
              <a:t>xx%</a:t>
            </a:r>
            <a:endParaRPr b="0" lang="fr-FR" sz="2900" spc="-1" strike="noStrike">
              <a:solidFill>
                <a:schemeClr val="dk1"/>
              </a:solidFill>
              <a:latin typeface="Arial"/>
            </a:endParaRPr>
          </a:p>
        </p:txBody>
      </p:sp>
      <p:sp>
        <p:nvSpPr>
          <p:cNvPr id="39" name="PlaceHolder 4"/>
          <p:cNvSpPr>
            <a:spLocks noGrp="1"/>
          </p:cNvSpPr>
          <p:nvPr>
            <p:ph type="title"/>
          </p:nvPr>
        </p:nvSpPr>
        <p:spPr>
          <a:xfrm>
            <a:off x="4954680" y="1545480"/>
            <a:ext cx="684000" cy="572400"/>
          </a:xfrm>
          <a:prstGeom prst="rect">
            <a:avLst/>
          </a:prstGeom>
          <a:noFill/>
          <a:ln w="0">
            <a:noFill/>
          </a:ln>
        </p:spPr>
        <p:txBody>
          <a:bodyPr lIns="91440" rIns="91440" tIns="91440" bIns="91440" anchor="b">
            <a:noAutofit/>
          </a:bodyPr>
          <a:p>
            <a:pPr indent="0" algn="ctr">
              <a:lnSpc>
                <a:spcPct val="100000"/>
              </a:lnSpc>
              <a:buNone/>
            </a:pPr>
            <a:r>
              <a:rPr b="1" lang="fr-FR" sz="2900" spc="-1" strike="noStrike">
                <a:solidFill>
                  <a:schemeClr val="dk1"/>
                </a:solidFill>
                <a:latin typeface="Space Grotesk"/>
                <a:ea typeface="Space Grotesk"/>
              </a:rPr>
              <a:t>xx%</a:t>
            </a:r>
            <a:endParaRPr b="0" lang="fr-FR" sz="2900" spc="-1" strike="noStrike">
              <a:solidFill>
                <a:schemeClr val="dk1"/>
              </a:solidFill>
              <a:latin typeface="Arial"/>
            </a:endParaRPr>
          </a:p>
        </p:txBody>
      </p:sp>
      <p:sp>
        <p:nvSpPr>
          <p:cNvPr id="40" name="PlaceHolder 5"/>
          <p:cNvSpPr>
            <a:spLocks noGrp="1"/>
          </p:cNvSpPr>
          <p:nvPr>
            <p:ph type="title"/>
          </p:nvPr>
        </p:nvSpPr>
        <p:spPr>
          <a:xfrm>
            <a:off x="4954680" y="3030120"/>
            <a:ext cx="684000" cy="572400"/>
          </a:xfrm>
          <a:prstGeom prst="rect">
            <a:avLst/>
          </a:prstGeom>
          <a:noFill/>
          <a:ln w="0">
            <a:noFill/>
          </a:ln>
        </p:spPr>
        <p:txBody>
          <a:bodyPr lIns="91440" rIns="91440" tIns="91440" bIns="91440" anchor="b">
            <a:noAutofit/>
          </a:bodyPr>
          <a:p>
            <a:pPr indent="0" algn="ctr">
              <a:lnSpc>
                <a:spcPct val="100000"/>
              </a:lnSpc>
              <a:buNone/>
            </a:pPr>
            <a:r>
              <a:rPr b="1" lang="fr-FR" sz="2900" spc="-1" strike="noStrike">
                <a:solidFill>
                  <a:schemeClr val="dk1"/>
                </a:solidFill>
                <a:latin typeface="Space Grotesk"/>
                <a:ea typeface="Space Grotesk"/>
              </a:rPr>
              <a:t>xx%</a:t>
            </a:r>
            <a:endParaRPr b="0" lang="fr-FR" sz="29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42" name="Google Shape;152;p14"/>
          <p:cNvGrpSpPr/>
          <p:nvPr/>
        </p:nvGrpSpPr>
        <p:grpSpPr>
          <a:xfrm>
            <a:off x="-833760" y="-1440"/>
            <a:ext cx="9977400" cy="5458320"/>
            <a:chOff x="-833760" y="-1440"/>
            <a:chExt cx="9977400" cy="5458320"/>
          </a:xfrm>
        </p:grpSpPr>
        <p:pic>
          <p:nvPicPr>
            <p:cNvPr id="43" name="Google Shape;153;p14" descr=""/>
            <p:cNvPicPr/>
            <p:nvPr/>
          </p:nvPicPr>
          <p:blipFill>
            <a:blip r:embed="rId2"/>
            <a:stretch/>
          </p:blipFill>
          <p:spPr>
            <a:xfrm rot="16200000">
              <a:off x="8190720" y="75600"/>
              <a:ext cx="1029960" cy="875880"/>
            </a:xfrm>
            <a:prstGeom prst="rect">
              <a:avLst/>
            </a:prstGeom>
            <a:ln w="0">
              <a:noFill/>
            </a:ln>
          </p:spPr>
        </p:pic>
        <p:pic>
          <p:nvPicPr>
            <p:cNvPr id="44" name="Google Shape;154;p14" descr=""/>
            <p:cNvPicPr/>
            <p:nvPr/>
          </p:nvPicPr>
          <p:blipFill>
            <a:blip r:embed="rId3"/>
            <a:stretch/>
          </p:blipFill>
          <p:spPr>
            <a:xfrm rot="21056400">
              <a:off x="-718560" y="3340080"/>
              <a:ext cx="1438200" cy="1573560"/>
            </a:xfrm>
            <a:prstGeom prst="rect">
              <a:avLst/>
            </a:prstGeom>
            <a:ln w="0">
              <a:noFill/>
            </a:ln>
          </p:spPr>
        </p:pic>
        <p:pic>
          <p:nvPicPr>
            <p:cNvPr id="45" name="Google Shape;155;p14" descr=""/>
            <p:cNvPicPr/>
            <p:nvPr/>
          </p:nvPicPr>
          <p:blipFill>
            <a:blip r:embed="rId4"/>
            <a:stretch/>
          </p:blipFill>
          <p:spPr>
            <a:xfrm>
              <a:off x="-181440" y="4445280"/>
              <a:ext cx="1015920" cy="1011600"/>
            </a:xfrm>
            <a:prstGeom prst="rect">
              <a:avLst/>
            </a:prstGeom>
            <a:ln w="0">
              <a:noFill/>
            </a:ln>
          </p:spPr>
        </p:pic>
      </p:grpSp>
      <p:pic>
        <p:nvPicPr>
          <p:cNvPr id="46" name="Google Shape;156;p14" descr=""/>
          <p:cNvPicPr/>
          <p:nvPr/>
        </p:nvPicPr>
        <p:blipFill>
          <a:blip r:embed="rId5"/>
          <a:stretch/>
        </p:blipFill>
        <p:spPr>
          <a:xfrm>
            <a:off x="7783560" y="-194040"/>
            <a:ext cx="1428120" cy="1211400"/>
          </a:xfrm>
          <a:prstGeom prst="rect">
            <a:avLst/>
          </a:prstGeom>
          <a:ln w="0">
            <a:noFill/>
          </a:ln>
        </p:spPr>
      </p:pic>
      <p:grpSp>
        <p:nvGrpSpPr>
          <p:cNvPr id="47" name="Google Shape;157;p14"/>
          <p:cNvGrpSpPr/>
          <p:nvPr/>
        </p:nvGrpSpPr>
        <p:grpSpPr>
          <a:xfrm>
            <a:off x="602280" y="110880"/>
            <a:ext cx="7279200" cy="5087880"/>
            <a:chOff x="602280" y="110880"/>
            <a:chExt cx="7279200" cy="5087880"/>
          </a:xfrm>
        </p:grpSpPr>
        <p:pic>
          <p:nvPicPr>
            <p:cNvPr id="48" name="Google Shape;158;p14" descr=""/>
            <p:cNvPicPr/>
            <p:nvPr/>
          </p:nvPicPr>
          <p:blipFill>
            <a:blip r:embed="rId6"/>
            <a:stretch/>
          </p:blipFill>
          <p:spPr>
            <a:xfrm rot="6204600">
              <a:off x="736560" y="4601520"/>
              <a:ext cx="438480" cy="622800"/>
            </a:xfrm>
            <a:prstGeom prst="rect">
              <a:avLst/>
            </a:prstGeom>
            <a:ln w="0">
              <a:noFill/>
            </a:ln>
          </p:spPr>
        </p:pic>
        <p:pic>
          <p:nvPicPr>
            <p:cNvPr id="49" name="Google Shape;159;p14" descr=""/>
            <p:cNvPicPr/>
            <p:nvPr/>
          </p:nvPicPr>
          <p:blipFill>
            <a:blip r:embed="rId7"/>
            <a:stretch/>
          </p:blipFill>
          <p:spPr>
            <a:xfrm>
              <a:off x="7602480" y="110880"/>
              <a:ext cx="279000" cy="2973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57" r:id="rId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0" name="Google Shape;161;p15" descr=""/>
          <p:cNvPicPr/>
          <p:nvPr/>
        </p:nvPicPr>
        <p:blipFill>
          <a:blip r:embed="rId2"/>
          <a:stretch/>
        </p:blipFill>
        <p:spPr>
          <a:xfrm flipH="1" rot="14151600">
            <a:off x="-57600" y="-211320"/>
            <a:ext cx="946800" cy="1806120"/>
          </a:xfrm>
          <a:prstGeom prst="rect">
            <a:avLst/>
          </a:prstGeom>
          <a:ln w="0">
            <a:noFill/>
          </a:ln>
        </p:spPr>
      </p:pic>
      <p:sp>
        <p:nvSpPr>
          <p:cNvPr id="5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52" name="Google Shape;163;p15"/>
          <p:cNvGrpSpPr/>
          <p:nvPr/>
        </p:nvGrpSpPr>
        <p:grpSpPr>
          <a:xfrm>
            <a:off x="-207720" y="-158040"/>
            <a:ext cx="10159200" cy="6346440"/>
            <a:chOff x="-207720" y="-158040"/>
            <a:chExt cx="10159200" cy="6346440"/>
          </a:xfrm>
        </p:grpSpPr>
        <p:pic>
          <p:nvPicPr>
            <p:cNvPr id="53" name="Google Shape;164;p15" descr=""/>
            <p:cNvPicPr/>
            <p:nvPr/>
          </p:nvPicPr>
          <p:blipFill>
            <a:blip r:embed="rId3"/>
            <a:stretch/>
          </p:blipFill>
          <p:spPr>
            <a:xfrm flipH="1" rot="3205800">
              <a:off x="8097120" y="4082760"/>
              <a:ext cx="1571400" cy="1495080"/>
            </a:xfrm>
            <a:prstGeom prst="rect">
              <a:avLst/>
            </a:prstGeom>
            <a:ln w="0">
              <a:noFill/>
            </a:ln>
          </p:spPr>
        </p:pic>
        <p:pic>
          <p:nvPicPr>
            <p:cNvPr id="54" name="Google Shape;165;p15" descr=""/>
            <p:cNvPicPr/>
            <p:nvPr/>
          </p:nvPicPr>
          <p:blipFill>
            <a:blip r:embed="rId4"/>
            <a:stretch/>
          </p:blipFill>
          <p:spPr>
            <a:xfrm flipH="1" rot="1147800">
              <a:off x="7198200" y="4638960"/>
              <a:ext cx="1594440" cy="1324800"/>
            </a:xfrm>
            <a:prstGeom prst="rect">
              <a:avLst/>
            </a:prstGeom>
            <a:ln w="0">
              <a:noFill/>
            </a:ln>
          </p:spPr>
        </p:pic>
        <p:pic>
          <p:nvPicPr>
            <p:cNvPr id="55" name="Google Shape;166;p15" descr=""/>
            <p:cNvPicPr/>
            <p:nvPr/>
          </p:nvPicPr>
          <p:blipFill>
            <a:blip r:embed="rId5"/>
            <a:stretch/>
          </p:blipFill>
          <p:spPr>
            <a:xfrm flipH="1" rot="642600">
              <a:off x="-123480" y="-78840"/>
              <a:ext cx="945360" cy="994680"/>
            </a:xfrm>
            <a:prstGeom prst="rect">
              <a:avLst/>
            </a:prstGeom>
            <a:ln w="0">
              <a:noFill/>
            </a:ln>
          </p:spPr>
        </p:pic>
      </p:grpSp>
      <p:pic>
        <p:nvPicPr>
          <p:cNvPr id="56" name="Google Shape;167;p15" descr=""/>
          <p:cNvPicPr/>
          <p:nvPr/>
        </p:nvPicPr>
        <p:blipFill>
          <a:blip r:embed="rId6"/>
          <a:stretch/>
        </p:blipFill>
        <p:spPr>
          <a:xfrm flipH="1">
            <a:off x="8637120" y="3754080"/>
            <a:ext cx="281160" cy="2995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7"/>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58" name="Google Shape;170;p16"/>
          <p:cNvGrpSpPr/>
          <p:nvPr/>
        </p:nvGrpSpPr>
        <p:grpSpPr>
          <a:xfrm>
            <a:off x="360" y="-84960"/>
            <a:ext cx="9635760" cy="5844960"/>
            <a:chOff x="360" y="-84960"/>
            <a:chExt cx="9635760" cy="5844960"/>
          </a:xfrm>
        </p:grpSpPr>
        <p:pic>
          <p:nvPicPr>
            <p:cNvPr id="59" name="Google Shape;171;p16" descr=""/>
            <p:cNvPicPr/>
            <p:nvPr/>
          </p:nvPicPr>
          <p:blipFill>
            <a:blip r:embed="rId2"/>
            <a:stretch/>
          </p:blipFill>
          <p:spPr>
            <a:xfrm flipH="1">
              <a:off x="360" y="4375440"/>
              <a:ext cx="964440" cy="767880"/>
            </a:xfrm>
            <a:prstGeom prst="rect">
              <a:avLst/>
            </a:prstGeom>
            <a:ln w="0">
              <a:noFill/>
            </a:ln>
          </p:spPr>
        </p:pic>
        <p:pic>
          <p:nvPicPr>
            <p:cNvPr id="60" name="Google Shape;172;p16" descr=""/>
            <p:cNvPicPr/>
            <p:nvPr/>
          </p:nvPicPr>
          <p:blipFill>
            <a:blip r:embed="rId3"/>
            <a:stretch/>
          </p:blipFill>
          <p:spPr>
            <a:xfrm flipH="1" rot="17134200">
              <a:off x="8305560" y="419040"/>
              <a:ext cx="1286280" cy="1068840"/>
            </a:xfrm>
            <a:prstGeom prst="rect">
              <a:avLst/>
            </a:prstGeom>
            <a:ln w="0">
              <a:noFill/>
            </a:ln>
          </p:spPr>
        </p:pic>
        <p:pic>
          <p:nvPicPr>
            <p:cNvPr id="61" name="Google Shape;173;p16" descr=""/>
            <p:cNvPicPr/>
            <p:nvPr/>
          </p:nvPicPr>
          <p:blipFill>
            <a:blip r:embed="rId4"/>
            <a:stretch/>
          </p:blipFill>
          <p:spPr>
            <a:xfrm flipH="1">
              <a:off x="8190000" y="-84960"/>
              <a:ext cx="840960" cy="884880"/>
            </a:xfrm>
            <a:prstGeom prst="rect">
              <a:avLst/>
            </a:prstGeom>
            <a:ln w="0">
              <a:noFill/>
            </a:ln>
          </p:spPr>
        </p:pic>
        <p:pic>
          <p:nvPicPr>
            <p:cNvPr id="62" name="Google Shape;174;p16" descr=""/>
            <p:cNvPicPr/>
            <p:nvPr/>
          </p:nvPicPr>
          <p:blipFill>
            <a:blip r:embed="rId5"/>
            <a:stretch/>
          </p:blipFill>
          <p:spPr>
            <a:xfrm flipH="1" rot="2231400">
              <a:off x="766800" y="4696200"/>
              <a:ext cx="888840" cy="884880"/>
            </a:xfrm>
            <a:prstGeom prst="rect">
              <a:avLst/>
            </a:prstGeom>
            <a:ln w="0">
              <a:noFill/>
            </a:ln>
          </p:spPr>
        </p:pic>
      </p:grpSp>
      <p:pic>
        <p:nvPicPr>
          <p:cNvPr id="63" name="Google Shape;175;p16" descr=""/>
          <p:cNvPicPr/>
          <p:nvPr/>
        </p:nvPicPr>
        <p:blipFill>
          <a:blip r:embed="rId6"/>
          <a:stretch/>
        </p:blipFill>
        <p:spPr>
          <a:xfrm flipH="1" rot="17065200">
            <a:off x="-390960" y="3545280"/>
            <a:ext cx="1301760" cy="1104120"/>
          </a:xfrm>
          <a:prstGeom prst="rect">
            <a:avLst/>
          </a:prstGeom>
          <a:ln w="0">
            <a:noFill/>
          </a:ln>
        </p:spPr>
      </p:pic>
      <p:pic>
        <p:nvPicPr>
          <p:cNvPr id="64" name="Google Shape;176;p16" descr=""/>
          <p:cNvPicPr/>
          <p:nvPr/>
        </p:nvPicPr>
        <p:blipFill>
          <a:blip r:embed="rId7"/>
          <a:stretch/>
        </p:blipFill>
        <p:spPr>
          <a:xfrm flipH="1" rot="21211200">
            <a:off x="8712720" y="1263960"/>
            <a:ext cx="262080" cy="472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5" name="Google Shape;178;p17" descr=""/>
          <p:cNvPicPr/>
          <p:nvPr/>
        </p:nvPicPr>
        <p:blipFill>
          <a:blip r:embed="rId2"/>
          <a:stretch/>
        </p:blipFill>
        <p:spPr>
          <a:xfrm rot="2977200">
            <a:off x="7005960" y="3903480"/>
            <a:ext cx="1061280" cy="2025000"/>
          </a:xfrm>
          <a:prstGeom prst="rect">
            <a:avLst/>
          </a:prstGeom>
          <a:ln w="0">
            <a:noFill/>
          </a:ln>
        </p:spPr>
      </p:pic>
      <p:grpSp>
        <p:nvGrpSpPr>
          <p:cNvPr id="66" name="Google Shape;179;p17"/>
          <p:cNvGrpSpPr/>
          <p:nvPr/>
        </p:nvGrpSpPr>
        <p:grpSpPr>
          <a:xfrm>
            <a:off x="360" y="-1188000"/>
            <a:ext cx="10190160" cy="6628680"/>
            <a:chOff x="360" y="-1188000"/>
            <a:chExt cx="10190160" cy="6628680"/>
          </a:xfrm>
        </p:grpSpPr>
        <p:pic>
          <p:nvPicPr>
            <p:cNvPr id="67" name="Google Shape;180;p17" descr=""/>
            <p:cNvPicPr/>
            <p:nvPr/>
          </p:nvPicPr>
          <p:blipFill>
            <a:blip r:embed="rId3"/>
            <a:stretch/>
          </p:blipFill>
          <p:spPr>
            <a:xfrm rot="19022400">
              <a:off x="8334000" y="2980800"/>
              <a:ext cx="1405440" cy="1167840"/>
            </a:xfrm>
            <a:prstGeom prst="rect">
              <a:avLst/>
            </a:prstGeom>
            <a:ln w="0">
              <a:noFill/>
            </a:ln>
          </p:spPr>
        </p:pic>
        <p:pic>
          <p:nvPicPr>
            <p:cNvPr id="68" name="Google Shape;181;p17" descr=""/>
            <p:cNvPicPr/>
            <p:nvPr/>
          </p:nvPicPr>
          <p:blipFill>
            <a:blip r:embed="rId4"/>
            <a:stretch/>
          </p:blipFill>
          <p:spPr>
            <a:xfrm>
              <a:off x="8430840" y="3766680"/>
              <a:ext cx="1759680" cy="1674000"/>
            </a:xfrm>
            <a:prstGeom prst="rect">
              <a:avLst/>
            </a:prstGeom>
            <a:ln w="0">
              <a:noFill/>
            </a:ln>
          </p:spPr>
        </p:pic>
        <p:pic>
          <p:nvPicPr>
            <p:cNvPr id="69" name="Google Shape;182;p17" descr=""/>
            <p:cNvPicPr/>
            <p:nvPr/>
          </p:nvPicPr>
          <p:blipFill>
            <a:blip r:embed="rId5"/>
            <a:stretch/>
          </p:blipFill>
          <p:spPr>
            <a:xfrm>
              <a:off x="982080" y="-1188000"/>
              <a:ext cx="2145960" cy="2040840"/>
            </a:xfrm>
            <a:prstGeom prst="rect">
              <a:avLst/>
            </a:prstGeom>
            <a:ln w="0">
              <a:noFill/>
            </a:ln>
          </p:spPr>
        </p:pic>
        <p:pic>
          <p:nvPicPr>
            <p:cNvPr id="70" name="Google Shape;183;p17" descr=""/>
            <p:cNvPicPr/>
            <p:nvPr/>
          </p:nvPicPr>
          <p:blipFill>
            <a:blip r:embed="rId6"/>
            <a:stretch/>
          </p:blipFill>
          <p:spPr>
            <a:xfrm rot="10800000">
              <a:off x="360" y="360"/>
              <a:ext cx="1697760" cy="1532880"/>
            </a:xfrm>
            <a:prstGeom prst="rect">
              <a:avLst/>
            </a:prstGeom>
            <a:ln w="0">
              <a:noFill/>
            </a:ln>
          </p:spPr>
        </p:pic>
      </p:grpSp>
      <p:grpSp>
        <p:nvGrpSpPr>
          <p:cNvPr id="71" name="Google Shape;184;p17"/>
          <p:cNvGrpSpPr/>
          <p:nvPr/>
        </p:nvGrpSpPr>
        <p:grpSpPr>
          <a:xfrm>
            <a:off x="-172800" y="1220040"/>
            <a:ext cx="9316080" cy="4024440"/>
            <a:chOff x="-172800" y="1220040"/>
            <a:chExt cx="9316080" cy="4024440"/>
          </a:xfrm>
        </p:grpSpPr>
        <p:pic>
          <p:nvPicPr>
            <p:cNvPr id="72" name="Google Shape;185;p17" descr=""/>
            <p:cNvPicPr/>
            <p:nvPr/>
          </p:nvPicPr>
          <p:blipFill>
            <a:blip r:embed="rId7"/>
            <a:stretch/>
          </p:blipFill>
          <p:spPr>
            <a:xfrm>
              <a:off x="104760" y="1220040"/>
              <a:ext cx="489240" cy="695160"/>
            </a:xfrm>
            <a:prstGeom prst="rect">
              <a:avLst/>
            </a:prstGeom>
            <a:ln w="0">
              <a:noFill/>
            </a:ln>
          </p:spPr>
        </p:pic>
        <p:pic>
          <p:nvPicPr>
            <p:cNvPr id="73" name="Google Shape;186;p17" descr=""/>
            <p:cNvPicPr/>
            <p:nvPr/>
          </p:nvPicPr>
          <p:blipFill>
            <a:blip r:embed="rId8"/>
            <a:stretch/>
          </p:blipFill>
          <p:spPr>
            <a:xfrm>
              <a:off x="-172800" y="4636440"/>
              <a:ext cx="608040" cy="608040"/>
            </a:xfrm>
            <a:prstGeom prst="rect">
              <a:avLst/>
            </a:prstGeom>
            <a:ln w="0">
              <a:noFill/>
            </a:ln>
          </p:spPr>
        </p:pic>
        <p:pic>
          <p:nvPicPr>
            <p:cNvPr id="74" name="Google Shape;187;p17" descr=""/>
            <p:cNvPicPr/>
            <p:nvPr/>
          </p:nvPicPr>
          <p:blipFill>
            <a:blip r:embed="rId9"/>
            <a:stretch/>
          </p:blipFill>
          <p:spPr>
            <a:xfrm>
              <a:off x="180720" y="4568760"/>
              <a:ext cx="337680" cy="360000"/>
            </a:xfrm>
            <a:prstGeom prst="rect">
              <a:avLst/>
            </a:prstGeom>
            <a:ln w="0">
              <a:noFill/>
            </a:ln>
          </p:spPr>
        </p:pic>
        <p:pic>
          <p:nvPicPr>
            <p:cNvPr id="75" name="Google Shape;188;p17" descr=""/>
            <p:cNvPicPr/>
            <p:nvPr/>
          </p:nvPicPr>
          <p:blipFill>
            <a:blip r:embed="rId10"/>
            <a:stretch/>
          </p:blipFill>
          <p:spPr>
            <a:xfrm rot="19418400">
              <a:off x="8734680" y="3308400"/>
              <a:ext cx="284400" cy="512640"/>
            </a:xfrm>
            <a:prstGeom prst="rect">
              <a:avLst/>
            </a:prstGeom>
            <a:ln w="0">
              <a:noFill/>
            </a:ln>
          </p:spPr>
        </p:pic>
      </p:grpSp>
      <p:sp>
        <p:nvSpPr>
          <p:cNvPr id="76" name="PlaceHolder 1"/>
          <p:cNvSpPr>
            <a:spLocks noGrp="1"/>
          </p:cNvSpPr>
          <p:nvPr>
            <p:ph type="title"/>
          </p:nvPr>
        </p:nvSpPr>
        <p:spPr>
          <a:xfrm>
            <a:off x="1527480" y="2937240"/>
            <a:ext cx="6088680" cy="58428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11"/>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7" name="Google Shape;192;p18" descr=""/>
          <p:cNvPicPr/>
          <p:nvPr/>
        </p:nvPicPr>
        <p:blipFill>
          <a:blip r:embed="rId2"/>
          <a:stretch/>
        </p:blipFill>
        <p:spPr>
          <a:xfrm rot="7143000">
            <a:off x="7228080" y="4034520"/>
            <a:ext cx="1587240" cy="1346400"/>
          </a:xfrm>
          <a:prstGeom prst="rect">
            <a:avLst/>
          </a:prstGeom>
          <a:ln w="0">
            <a:noFill/>
          </a:ln>
        </p:spPr>
      </p:pic>
      <p:grpSp>
        <p:nvGrpSpPr>
          <p:cNvPr id="78" name="Google Shape;193;p18"/>
          <p:cNvGrpSpPr/>
          <p:nvPr/>
        </p:nvGrpSpPr>
        <p:grpSpPr>
          <a:xfrm>
            <a:off x="-617400" y="-280080"/>
            <a:ext cx="10702080" cy="6008400"/>
            <a:chOff x="-617400" y="-280080"/>
            <a:chExt cx="10702080" cy="6008400"/>
          </a:xfrm>
        </p:grpSpPr>
        <p:pic>
          <p:nvPicPr>
            <p:cNvPr id="79" name="Google Shape;194;p18" descr=""/>
            <p:cNvPicPr/>
            <p:nvPr/>
          </p:nvPicPr>
          <p:blipFill>
            <a:blip r:embed="rId3"/>
            <a:stretch/>
          </p:blipFill>
          <p:spPr>
            <a:xfrm>
              <a:off x="-357480" y="-280080"/>
              <a:ext cx="1722600" cy="1639080"/>
            </a:xfrm>
            <a:prstGeom prst="rect">
              <a:avLst/>
            </a:prstGeom>
            <a:ln w="0">
              <a:noFill/>
            </a:ln>
          </p:spPr>
        </p:pic>
        <p:pic>
          <p:nvPicPr>
            <p:cNvPr id="80" name="Google Shape;195;p18" descr=""/>
            <p:cNvPicPr/>
            <p:nvPr/>
          </p:nvPicPr>
          <p:blipFill>
            <a:blip r:embed="rId4"/>
            <a:stretch/>
          </p:blipFill>
          <p:spPr>
            <a:xfrm>
              <a:off x="-617400" y="795600"/>
              <a:ext cx="1265760" cy="1384560"/>
            </a:xfrm>
            <a:prstGeom prst="rect">
              <a:avLst/>
            </a:prstGeom>
            <a:ln w="0">
              <a:noFill/>
            </a:ln>
          </p:spPr>
        </p:pic>
        <p:pic>
          <p:nvPicPr>
            <p:cNvPr id="81" name="Google Shape;196;p18" descr=""/>
            <p:cNvPicPr/>
            <p:nvPr/>
          </p:nvPicPr>
          <p:blipFill>
            <a:blip r:embed="rId5"/>
            <a:stretch/>
          </p:blipFill>
          <p:spPr>
            <a:xfrm rot="20608800">
              <a:off x="8384040" y="3909960"/>
              <a:ext cx="1498320" cy="1639080"/>
            </a:xfrm>
            <a:prstGeom prst="rect">
              <a:avLst/>
            </a:prstGeom>
            <a:ln w="0">
              <a:noFill/>
            </a:ln>
          </p:spPr>
        </p:pic>
      </p:grpSp>
      <p:grpSp>
        <p:nvGrpSpPr>
          <p:cNvPr id="82" name="Google Shape;197;p18"/>
          <p:cNvGrpSpPr/>
          <p:nvPr/>
        </p:nvGrpSpPr>
        <p:grpSpPr>
          <a:xfrm>
            <a:off x="1010160" y="-225720"/>
            <a:ext cx="7877880" cy="4552200"/>
            <a:chOff x="1010160" y="-225720"/>
            <a:chExt cx="7877880" cy="4552200"/>
          </a:xfrm>
        </p:grpSpPr>
        <p:pic>
          <p:nvPicPr>
            <p:cNvPr id="83" name="Google Shape;198;p18" descr=""/>
            <p:cNvPicPr/>
            <p:nvPr/>
          </p:nvPicPr>
          <p:blipFill>
            <a:blip r:embed="rId6"/>
            <a:stretch/>
          </p:blipFill>
          <p:spPr>
            <a:xfrm>
              <a:off x="1010160" y="-225720"/>
              <a:ext cx="934920" cy="968040"/>
            </a:xfrm>
            <a:prstGeom prst="rect">
              <a:avLst/>
            </a:prstGeom>
            <a:ln w="0">
              <a:noFill/>
            </a:ln>
          </p:spPr>
        </p:pic>
        <p:pic>
          <p:nvPicPr>
            <p:cNvPr id="84" name="Google Shape;199;p18" descr=""/>
            <p:cNvPicPr/>
            <p:nvPr/>
          </p:nvPicPr>
          <p:blipFill>
            <a:blip r:embed="rId7"/>
            <a:stretch/>
          </p:blipFill>
          <p:spPr>
            <a:xfrm>
              <a:off x="8468640" y="3730680"/>
              <a:ext cx="419400" cy="595800"/>
            </a:xfrm>
            <a:prstGeom prst="rect">
              <a:avLst/>
            </a:prstGeom>
            <a:ln w="0">
              <a:noFill/>
            </a:ln>
          </p:spPr>
        </p:pic>
      </p:grpSp>
      <p:sp>
        <p:nvSpPr>
          <p:cNvPr id="85" name="PlaceHolder 1"/>
          <p:cNvSpPr>
            <a:spLocks noGrp="1"/>
          </p:cNvSpPr>
          <p:nvPr>
            <p:ph type="title"/>
          </p:nvPr>
        </p:nvSpPr>
        <p:spPr>
          <a:xfrm>
            <a:off x="4547520" y="1317960"/>
            <a:ext cx="3705120" cy="154332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86" name="PlaceHolder 2"/>
          <p:cNvSpPr>
            <a:spLocks noGrp="1"/>
          </p:cNvSpPr>
          <p:nvPr>
            <p:ph type="body"/>
          </p:nvPr>
        </p:nvSpPr>
        <p:spPr>
          <a:xfrm>
            <a:off x="1108440" y="1083240"/>
            <a:ext cx="2979000" cy="2976840"/>
          </a:xfrm>
          <a:prstGeom prst="rect">
            <a:avLst/>
          </a:prstGeom>
          <a:noFill/>
          <a:ln w="28440">
            <a:solidFill>
              <a:schemeClr val="accent1"/>
            </a:solidFill>
            <a:round/>
          </a:ln>
        </p:spPr>
        <p:txBody>
          <a:bodyPr lIns="90000" rIns="90000" tIns="45000" bIns="45000" anchor="t">
            <a:normAutofit fontScale="37222"/>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828800" y="1704960"/>
            <a:ext cx="5486040" cy="138060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4600" spc="-1" strike="noStrike">
                <a:solidFill>
                  <a:schemeClr val="dk1"/>
                </a:solidFill>
                <a:latin typeface="Space Grotesk SemiBold"/>
                <a:ea typeface="Space Grotesk SemiBold"/>
              </a:rPr>
              <a:t>AI Recipe Generator</a:t>
            </a:r>
            <a:endParaRPr b="0" lang="fr-FR" sz="4600" spc="-1" strike="noStrike">
              <a:solidFill>
                <a:schemeClr val="dk1"/>
              </a:solidFill>
              <a:latin typeface="Arial"/>
            </a:endParaRPr>
          </a:p>
        </p:txBody>
      </p:sp>
      <p:sp>
        <p:nvSpPr>
          <p:cNvPr id="294" name="PlaceHolder 2"/>
          <p:cNvSpPr>
            <a:spLocks noGrp="1"/>
          </p:cNvSpPr>
          <p:nvPr>
            <p:ph type="subTitle"/>
          </p:nvPr>
        </p:nvSpPr>
        <p:spPr>
          <a:xfrm>
            <a:off x="1828800" y="3286080"/>
            <a:ext cx="5486040" cy="352080"/>
          </a:xfrm>
          <a:prstGeom prst="rect">
            <a:avLst/>
          </a:prstGeom>
          <a:noFill/>
          <a:ln w="0">
            <a:noFill/>
          </a:ln>
        </p:spPr>
        <p:txBody>
          <a:bodyPr lIns="91440" rIns="91440" tIns="91440" bIns="91440" anchor="t">
            <a:normAutofit fontScale="87123"/>
          </a:bodyPr>
          <a:p>
            <a:pPr indent="0" algn="ctr">
              <a:lnSpc>
                <a:spcPct val="100000"/>
              </a:lnSpc>
              <a:buNone/>
              <a:tabLst>
                <a:tab algn="l" pos="0"/>
              </a:tabLst>
            </a:pPr>
            <a:r>
              <a:rPr b="0" lang="en" sz="1400" spc="-1" strike="noStrike">
                <a:solidFill>
                  <a:schemeClr val="dk1"/>
                </a:solidFill>
                <a:latin typeface="Manrope"/>
                <a:ea typeface="Manrope"/>
              </a:rPr>
              <a:t>An AI-Powered Recipe Recommendation System</a:t>
            </a:r>
            <a:endParaRPr b="0" lang="en-US" sz="1400" spc="-1" strike="noStrike">
              <a:solidFill>
                <a:srgbClr val="000000"/>
              </a:solidFill>
              <a:latin typeface="OpenSymbol"/>
            </a:endParaRPr>
          </a:p>
        </p:txBody>
      </p:sp>
      <p:cxnSp>
        <p:nvCxnSpPr>
          <p:cNvPr id="295" name="Google Shape;387;p34"/>
          <p:cNvCxnSpPr/>
          <p:nvPr/>
        </p:nvCxnSpPr>
        <p:spPr>
          <a:xfrm>
            <a:off x="2931120" y="3155760"/>
            <a:ext cx="328176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5000" spc="-1" strike="noStrike">
                <a:solidFill>
                  <a:schemeClr val="dk1"/>
                </a:solidFill>
                <a:latin typeface="Space Grotesk SemiBold"/>
                <a:ea typeface="Space Grotesk SemiBold"/>
              </a:rPr>
              <a:t>Detailed recipe output</a:t>
            </a:r>
            <a:endParaRPr b="0" lang="fr-FR" sz="5000" spc="-1" strike="noStrike">
              <a:solidFill>
                <a:schemeClr val="dk1"/>
              </a:solidFill>
              <a:latin typeface="Arial"/>
            </a:endParaRPr>
          </a:p>
        </p:txBody>
      </p:sp>
      <p:sp>
        <p:nvSpPr>
          <p:cNvPr id="325"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80696"/>
          </a:bodyPr>
          <a:p>
            <a:pPr indent="0" algn="ctr">
              <a:lnSpc>
                <a:spcPct val="100000"/>
              </a:lnSpc>
              <a:buNone/>
              <a:tabLst>
                <a:tab algn="l" pos="0"/>
              </a:tabLst>
            </a:pPr>
            <a:r>
              <a:rPr b="0" lang="en" sz="1400" spc="-1" strike="noStrike">
                <a:solidFill>
                  <a:schemeClr val="dk1"/>
                </a:solidFill>
                <a:latin typeface="Manrope"/>
                <a:ea typeface="Manrope"/>
              </a:rPr>
              <a:t>The AI generates detailed outputs for each recipe request, including the recipe name, cooking time, ingredients required, and comprehensive cooking steps. This thorough output format ensures users receive all the necessary information to prepare a meal successfully. Furthermore, the clarity and structure of the output make it easy for users to follow instructions, fostering a positive cooking experience.</a:t>
            </a:r>
            <a:endParaRPr b="0" lang="en-US" sz="1400" spc="-1" strike="noStrike">
              <a:solidFill>
                <a:srgbClr val="000000"/>
              </a:solidFill>
              <a:latin typeface="OpenSymbol"/>
            </a:endParaRPr>
          </a:p>
        </p:txBody>
      </p:sp>
      <p:cxnSp>
        <p:nvCxnSpPr>
          <p:cNvPr id="326"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5000" spc="-1" strike="noStrike">
                <a:solidFill>
                  <a:schemeClr val="dk1"/>
                </a:solidFill>
                <a:latin typeface="Space Grotesk SemiBold"/>
                <a:ea typeface="Space Grotesk SemiBold"/>
              </a:rPr>
              <a:t>Conclusions</a:t>
            </a:r>
            <a:endParaRPr b="0" lang="fr-FR" sz="5000" spc="-1" strike="noStrike">
              <a:solidFill>
                <a:schemeClr val="dk1"/>
              </a:solidFill>
              <a:latin typeface="Arial"/>
            </a:endParaRPr>
          </a:p>
        </p:txBody>
      </p:sp>
      <p:sp>
        <p:nvSpPr>
          <p:cNvPr id="328"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80696"/>
          </a:bodyPr>
          <a:p>
            <a:pPr indent="0" algn="ctr">
              <a:lnSpc>
                <a:spcPct val="100000"/>
              </a:lnSpc>
              <a:buNone/>
              <a:tabLst>
                <a:tab algn="l" pos="0"/>
              </a:tabLst>
            </a:pPr>
            <a:r>
              <a:rPr b="0" lang="en" sz="1400" spc="-1" strike="noStrike">
                <a:solidFill>
                  <a:schemeClr val="dk1"/>
                </a:solidFill>
                <a:latin typeface="Manrope"/>
                <a:ea typeface="Manrope"/>
              </a:rPr>
              <a:t>The AI Recipe Generator stands as a valuable tool in modern cooking, illustrating how artificial intelligence can enhance the culinary experience. By efficiently processing user inputs and providing tailored suggestions from a vast database, the system not only simplifies meal planning but also inspires creativity in the kitchen. Future enhancements will focus on improving user interactions and expanding the range of recipes available, paving the way for an even more robust platform.</a:t>
            </a:r>
            <a:endParaRPr b="0" lang="en-US" sz="1400" spc="-1" strike="noStrike">
              <a:solidFill>
                <a:srgbClr val="000000"/>
              </a:solidFill>
              <a:latin typeface="OpenSymbol"/>
            </a:endParaRPr>
          </a:p>
        </p:txBody>
      </p:sp>
      <p:cxnSp>
        <p:nvCxnSpPr>
          <p:cNvPr id="329"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ubTitle"/>
          </p:nvPr>
        </p:nvSpPr>
        <p:spPr>
          <a:xfrm>
            <a:off x="2343240" y="1542960"/>
            <a:ext cx="4447800" cy="1066320"/>
          </a:xfrm>
          <a:prstGeom prst="rect">
            <a:avLst/>
          </a:prstGeom>
          <a:noFill/>
          <a:ln w="0">
            <a:noFill/>
          </a:ln>
        </p:spPr>
        <p:txBody>
          <a:bodyPr lIns="91440" rIns="91440" tIns="91440" bIns="91440" anchor="t">
            <a:normAutofit/>
          </a:bodyPr>
          <a:p>
            <a:pPr algn="ctr">
              <a:lnSpc>
                <a:spcPct val="100000"/>
              </a:lnSpc>
              <a:tabLst>
                <a:tab algn="l" pos="0"/>
              </a:tabLst>
            </a:pPr>
            <a:r>
              <a:rPr b="1" lang="en" sz="1400" spc="-1" strike="noStrike">
                <a:solidFill>
                  <a:schemeClr val="dk1"/>
                </a:solidFill>
                <a:latin typeface="Manrope"/>
                <a:ea typeface="Manrope"/>
              </a:rPr>
              <a:t>Do you have any questions?</a:t>
            </a:r>
            <a:endParaRPr b="0" lang="en-US" sz="1400" spc="-1" strike="noStrike">
              <a:solidFill>
                <a:srgbClr val="000000"/>
              </a:solidFill>
              <a:latin typeface="OpenSymbol"/>
            </a:endParaRPr>
          </a:p>
        </p:txBody>
      </p:sp>
      <p:sp>
        <p:nvSpPr>
          <p:cNvPr id="331" name="Google Shape;963;p68"/>
          <p:cNvSpPr/>
          <p:nvPr/>
        </p:nvSpPr>
        <p:spPr>
          <a:xfrm>
            <a:off x="2495520" y="4143240"/>
            <a:ext cx="4152600" cy="304560"/>
          </a:xfrm>
          <a:prstGeom prst="rect">
            <a:avLst/>
          </a:prstGeom>
          <a:noFill/>
          <a:ln w="0">
            <a:noFill/>
          </a:ln>
        </p:spPr>
        <p:style>
          <a:lnRef idx="0"/>
          <a:fillRef idx="0"/>
          <a:effectRef idx="0"/>
          <a:fontRef idx="minor"/>
        </p:style>
        <p:txBody>
          <a:bodyPr lIns="870823080" rIns="870823080" tIns="152280" bIns="152280" anchor="t">
            <a:normAutofit fontScale="12222"/>
          </a:bodyPr>
          <a:p>
            <a:pPr algn="ctr" defTabSz="914400">
              <a:lnSpc>
                <a:spcPct val="100000"/>
              </a:lnSpc>
              <a:tabLst>
                <a:tab algn="l" pos="0"/>
              </a:tabLst>
            </a:pPr>
            <a:r>
              <a:rPr b="0" lang="en" sz="1200" spc="-1" strike="noStrike">
                <a:solidFill>
                  <a:schemeClr val="dk1"/>
                </a:solidFill>
                <a:latin typeface="Arial"/>
              </a:rPr>
              <a:t>Thank you!</a:t>
            </a:r>
            <a:endParaRPr b="0" lang="en-US" sz="1200" spc="-1" strike="noStrike">
              <a:solidFill>
                <a:srgbClr val="000000"/>
              </a:solidFill>
              <a:latin typeface="OpenSymbol"/>
            </a:endParaRPr>
          </a:p>
        </p:txBody>
      </p:sp>
      <p:sp>
        <p:nvSpPr>
          <p:cNvPr id="332" name="PlaceHolder 2"/>
          <p:cNvSpPr>
            <a:spLocks noGrp="1"/>
          </p:cNvSpPr>
          <p:nvPr>
            <p:ph type="title"/>
          </p:nvPr>
        </p:nvSpPr>
        <p:spPr>
          <a:xfrm>
            <a:off x="2352600" y="676440"/>
            <a:ext cx="4447800" cy="866520"/>
          </a:xfrm>
          <a:prstGeom prst="rect">
            <a:avLst/>
          </a:prstGeom>
          <a:noFill/>
          <a:ln w="0">
            <a:noFill/>
          </a:ln>
        </p:spPr>
        <p:txBody>
          <a:bodyPr lIns="91440" rIns="91440" tIns="91440" bIns="91440" anchor="b">
            <a:normAutofit fontScale="91994"/>
          </a:bodyPr>
          <a:p>
            <a:pPr indent="0" algn="ctr">
              <a:lnSpc>
                <a:spcPct val="100000"/>
              </a:lnSpc>
              <a:buNone/>
              <a:tabLst>
                <a:tab algn="l" pos="0"/>
              </a:tabLst>
            </a:pPr>
            <a:r>
              <a:rPr b="0" lang="en" sz="5000" spc="-1" strike="noStrike">
                <a:solidFill>
                  <a:schemeClr val="dk1"/>
                </a:solidFill>
                <a:latin typeface="Space Grotesk SemiBold"/>
                <a:ea typeface="Space Grotesk SemiBold"/>
              </a:rPr>
              <a:t>Thank you!</a:t>
            </a:r>
            <a:endParaRPr b="0" lang="fr-FR" sz="5000" spc="-1" strike="noStrike">
              <a:solidFill>
                <a:schemeClr val="dk1"/>
              </a:solidFill>
              <a:latin typeface="Arial"/>
            </a:endParaRPr>
          </a:p>
        </p:txBody>
      </p:sp>
      <p:sp>
        <p:nvSpPr>
          <p:cNvPr id="333" name="Google Shape;965;p68"/>
          <p:cNvSpPr/>
          <p:nvPr/>
        </p:nvSpPr>
        <p:spPr>
          <a:xfrm>
            <a:off x="3812760" y="2891880"/>
            <a:ext cx="340920" cy="340920"/>
          </a:xfrm>
          <a:custGeom>
            <a:avLst/>
            <a:gdLst>
              <a:gd name="textAreaLeft" fmla="*/ 0 w 340920"/>
              <a:gd name="textAreaRight" fmla="*/ 341280 w 340920"/>
              <a:gd name="textAreaTop" fmla="*/ 0 h 340920"/>
              <a:gd name="textAreaBottom" fmla="*/ 341280 h 340920"/>
            </a:gdLst>
            <a:ahLst/>
            <a:rect l="textAreaLeft" t="textAreaTop" r="textAreaRight" b="textAreaBottom"/>
            <a:pathLst>
              <a:path w="19982" h="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nvGrpSpPr>
          <p:cNvPr id="334" name="Google Shape;966;p68"/>
          <p:cNvGrpSpPr/>
          <p:nvPr/>
        </p:nvGrpSpPr>
        <p:grpSpPr>
          <a:xfrm>
            <a:off x="4401360" y="2891880"/>
            <a:ext cx="340920" cy="340920"/>
            <a:chOff x="4401360" y="2891880"/>
            <a:chExt cx="340920" cy="340920"/>
          </a:xfrm>
        </p:grpSpPr>
        <p:sp>
          <p:nvSpPr>
            <p:cNvPr id="335" name="Google Shape;967;p68"/>
            <p:cNvSpPr/>
            <p:nvPr/>
          </p:nvSpPr>
          <p:spPr>
            <a:xfrm>
              <a:off x="4501800" y="2992680"/>
              <a:ext cx="139680" cy="139680"/>
            </a:xfrm>
            <a:custGeom>
              <a:avLst/>
              <a:gdLst>
                <a:gd name="textAreaLeft" fmla="*/ 0 w 139680"/>
                <a:gd name="textAreaRight" fmla="*/ 140040 w 139680"/>
                <a:gd name="textAreaTop" fmla="*/ 0 h 139680"/>
                <a:gd name="textAreaBottom" fmla="*/ 140040 h 139680"/>
              </a:gdLst>
              <a:ah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w="0">
              <a:noFill/>
            </a:ln>
          </p:spPr>
          <p:style>
            <a:lnRef idx="0"/>
            <a:fillRef idx="0"/>
            <a:effectRef idx="0"/>
            <a:fontRef idx="minor"/>
          </p:style>
          <p:txBody>
            <a:bodyPr tIns="69840" bIns="698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36" name="Google Shape;968;p68"/>
            <p:cNvSpPr/>
            <p:nvPr/>
          </p:nvSpPr>
          <p:spPr>
            <a:xfrm>
              <a:off x="4441320" y="2931840"/>
              <a:ext cx="261000" cy="261000"/>
            </a:xfrm>
            <a:custGeom>
              <a:avLst/>
              <a:gdLst>
                <a:gd name="textAreaLeft" fmla="*/ 0 w 261000"/>
                <a:gd name="textAreaRight" fmla="*/ 261360 w 261000"/>
                <a:gd name="textAreaTop" fmla="*/ 0 h 261000"/>
                <a:gd name="textAreaBottom" fmla="*/ 261360 h 261000"/>
              </a:gdLst>
              <a:ah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37" name="Google Shape;969;p68"/>
            <p:cNvSpPr/>
            <p:nvPr/>
          </p:nvSpPr>
          <p:spPr>
            <a:xfrm>
              <a:off x="4401360" y="2891880"/>
              <a:ext cx="340920" cy="340920"/>
            </a:xfrm>
            <a:custGeom>
              <a:avLst/>
              <a:gdLst>
                <a:gd name="textAreaLeft" fmla="*/ 0 w 340920"/>
                <a:gd name="textAreaRight" fmla="*/ 341280 w 340920"/>
                <a:gd name="textAreaTop" fmla="*/ 0 h 340920"/>
                <a:gd name="textAreaBottom" fmla="*/ 341280 h 340920"/>
              </a:gdLst>
              <a:ahLst/>
              <a:rect l="textAreaLeft" t="textAreaTop" r="textAreaRight" b="textAreaBottom"/>
              <a:pathLst>
                <a:path w="19984" h="19982">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38" name="Google Shape;970;p68"/>
            <p:cNvSpPr/>
            <p:nvPr/>
          </p:nvSpPr>
          <p:spPr>
            <a:xfrm>
              <a:off x="4622040" y="2972520"/>
              <a:ext cx="39600" cy="39600"/>
            </a:xfrm>
            <a:custGeom>
              <a:avLst/>
              <a:gdLst>
                <a:gd name="textAreaLeft" fmla="*/ 0 w 39600"/>
                <a:gd name="textAreaRight" fmla="*/ 39960 w 39600"/>
                <a:gd name="textAreaTop" fmla="*/ 0 h 39600"/>
                <a:gd name="textAreaBottom" fmla="*/ 39960 h 39600"/>
              </a:gdLst>
              <a:ah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w="0">
              <a:noFill/>
            </a:ln>
          </p:spPr>
          <p:style>
            <a:lnRef idx="0"/>
            <a:fillRef idx="0"/>
            <a:effectRef idx="0"/>
            <a:fontRef idx="minor"/>
          </p:style>
          <p:txBody>
            <a:bodyPr tIns="19800" bIns="1980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339" name="Google Shape;971;p68"/>
          <p:cNvGrpSpPr/>
          <p:nvPr/>
        </p:nvGrpSpPr>
        <p:grpSpPr>
          <a:xfrm>
            <a:off x="4989600" y="2891880"/>
            <a:ext cx="340920" cy="340920"/>
            <a:chOff x="4989600" y="2891880"/>
            <a:chExt cx="340920" cy="340920"/>
          </a:xfrm>
        </p:grpSpPr>
        <p:sp>
          <p:nvSpPr>
            <p:cNvPr id="340" name="Google Shape;972;p68"/>
            <p:cNvSpPr/>
            <p:nvPr/>
          </p:nvSpPr>
          <p:spPr>
            <a:xfrm>
              <a:off x="5040360" y="3012480"/>
              <a:ext cx="59760" cy="179640"/>
            </a:xfrm>
            <a:custGeom>
              <a:avLst/>
              <a:gdLst>
                <a:gd name="textAreaLeft" fmla="*/ 0 w 59760"/>
                <a:gd name="textAreaRight" fmla="*/ 60120 w 59760"/>
                <a:gd name="textAreaTop" fmla="*/ 0 h 179640"/>
                <a:gd name="textAreaBottom" fmla="*/ 180000 h 179640"/>
              </a:gdLst>
              <a:ahLst/>
              <a:rect l="textAreaLeft" t="textAreaTop" r="textAreaRight" b="textAreaBottom"/>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w="0">
              <a:noFill/>
            </a:ln>
          </p:spPr>
          <p:style>
            <a:lnRef idx="0"/>
            <a:fillRef idx="0"/>
            <a:effectRef idx="0"/>
            <a:fontRef idx="minor"/>
          </p:style>
          <p:txBody>
            <a:bodyPr tIns="90000" bIns="9000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41" name="Google Shape;973;p68"/>
            <p:cNvSpPr/>
            <p:nvPr/>
          </p:nvSpPr>
          <p:spPr>
            <a:xfrm>
              <a:off x="5040360" y="2932560"/>
              <a:ext cx="59760" cy="59760"/>
            </a:xfrm>
            <a:custGeom>
              <a:avLst/>
              <a:gdLst>
                <a:gd name="textAreaLeft" fmla="*/ 0 w 59760"/>
                <a:gd name="textAreaRight" fmla="*/ 60120 w 59760"/>
                <a:gd name="textAreaTop" fmla="*/ 0 h 59760"/>
                <a:gd name="textAreaBottom" fmla="*/ 60120 h 59760"/>
              </a:gdLst>
              <a:ahLst/>
              <a:rect l="textAreaLeft" t="textAreaTop" r="textAreaRight" b="textAreaBottom"/>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w="0">
              <a:noFill/>
            </a:ln>
          </p:spPr>
          <p:style>
            <a:lnRef idx="0"/>
            <a:fillRef idx="0"/>
            <a:effectRef idx="0"/>
            <a:fontRef idx="minor"/>
          </p:style>
          <p:txBody>
            <a:bodyPr tIns="29880" bIns="298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42" name="Google Shape;974;p68"/>
            <p:cNvSpPr/>
            <p:nvPr/>
          </p:nvSpPr>
          <p:spPr>
            <a:xfrm>
              <a:off x="5120280" y="3012480"/>
              <a:ext cx="159480" cy="180000"/>
            </a:xfrm>
            <a:custGeom>
              <a:avLst/>
              <a:gdLst>
                <a:gd name="textAreaLeft" fmla="*/ 0 w 159480"/>
                <a:gd name="textAreaRight" fmla="*/ 159840 w 159480"/>
                <a:gd name="textAreaTop" fmla="*/ 0 h 180000"/>
                <a:gd name="textAreaBottom" fmla="*/ 180360 h 180000"/>
              </a:gdLst>
              <a:ahLst/>
              <a:rect l="textAreaLeft" t="textAreaTop" r="textAreaRight" b="textAreaBottom"/>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w="0">
              <a:noFill/>
            </a:ln>
          </p:spPr>
          <p:style>
            <a:lnRef idx="0"/>
            <a:fillRef idx="0"/>
            <a:effectRef idx="0"/>
            <a:fontRef idx="minor"/>
          </p:style>
          <p:txBody>
            <a:bodyPr tIns="90000" bIns="9000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43" name="Google Shape;975;p68"/>
            <p:cNvSpPr/>
            <p:nvPr/>
          </p:nvSpPr>
          <p:spPr>
            <a:xfrm>
              <a:off x="4989600" y="2891880"/>
              <a:ext cx="340920" cy="340920"/>
            </a:xfrm>
            <a:custGeom>
              <a:avLst/>
              <a:gdLst>
                <a:gd name="textAreaLeft" fmla="*/ 0 w 340920"/>
                <a:gd name="textAreaRight" fmla="*/ 341280 w 340920"/>
                <a:gd name="textAreaTop" fmla="*/ 0 h 340920"/>
                <a:gd name="textAreaBottom" fmla="*/ 341280 h 340920"/>
              </a:gdLst>
              <a:ahLst/>
              <a:rect l="textAreaLeft" t="textAreaTop" r="textAreaRight" b="textAreaBottom"/>
              <a:pathLst>
                <a:path w="19982" h="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5000" spc="-1" strike="noStrike">
                <a:solidFill>
                  <a:schemeClr val="dk1"/>
                </a:solidFill>
                <a:latin typeface="Space Grotesk SemiBold"/>
                <a:ea typeface="Space Grotesk SemiBold"/>
              </a:rPr>
              <a:t>Introduction</a:t>
            </a:r>
            <a:endParaRPr b="0" lang="fr-FR" sz="5000" spc="-1" strike="noStrike">
              <a:solidFill>
                <a:schemeClr val="dk1"/>
              </a:solidFill>
              <a:latin typeface="Arial"/>
            </a:endParaRPr>
          </a:p>
        </p:txBody>
      </p:sp>
      <p:sp>
        <p:nvSpPr>
          <p:cNvPr id="297"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97835" lnSpcReduction="20000"/>
          </a:bodyPr>
          <a:p>
            <a:pPr indent="0" algn="ctr">
              <a:lnSpc>
                <a:spcPct val="100000"/>
              </a:lnSpc>
              <a:buNone/>
              <a:tabLst>
                <a:tab algn="l" pos="0"/>
              </a:tabLst>
            </a:pPr>
            <a:r>
              <a:rPr b="0" lang="en" sz="1400" spc="-1" strike="noStrike">
                <a:solidFill>
                  <a:schemeClr val="dk1"/>
                </a:solidFill>
                <a:latin typeface="Manrope"/>
                <a:ea typeface="Manrope"/>
              </a:rPr>
              <a:t>This project utilizes advanced AI technologies to create a recipe recommendation system. By leveraging Rasa, spaCy, and Python, the system processes natural language requests from users and delivers curated recipes from a Food.com dataset, enhancing the cooking experience with precise suggestions and detailed instructions.</a:t>
            </a:r>
            <a:endParaRPr b="0" lang="en-US" sz="1400" spc="-1" strike="noStrike">
              <a:solidFill>
                <a:srgbClr val="000000"/>
              </a:solidFill>
              <a:latin typeface="OpenSymbol"/>
            </a:endParaRPr>
          </a:p>
        </p:txBody>
      </p:sp>
      <p:cxnSp>
        <p:nvCxnSpPr>
          <p:cNvPr id="298"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467000" y="2400480"/>
            <a:ext cx="6219360" cy="79020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4000" spc="-1" strike="noStrike">
                <a:solidFill>
                  <a:schemeClr val="dk1"/>
                </a:solidFill>
                <a:latin typeface="Space Grotesk SemiBold"/>
                <a:ea typeface="Space Grotesk SemiBold"/>
              </a:rPr>
              <a:t>Architecture</a:t>
            </a:r>
            <a:endParaRPr b="0" lang="fr-FR" sz="4000" spc="-1" strike="noStrike">
              <a:solidFill>
                <a:schemeClr val="dk1"/>
              </a:solidFill>
              <a:latin typeface="Arial"/>
            </a:endParaRPr>
          </a:p>
        </p:txBody>
      </p:sp>
      <p:sp>
        <p:nvSpPr>
          <p:cNvPr id="300" name="PlaceHolder 2"/>
          <p:cNvSpPr>
            <a:spLocks noGrp="1"/>
          </p:cNvSpPr>
          <p:nvPr>
            <p:ph type="title"/>
          </p:nvPr>
        </p:nvSpPr>
        <p:spPr>
          <a:xfrm>
            <a:off x="3800520" y="1428840"/>
            <a:ext cx="1552320" cy="914040"/>
          </a:xfrm>
          <a:prstGeom prst="rect">
            <a:avLst/>
          </a:prstGeom>
          <a:noFill/>
          <a:ln w="0">
            <a:noFill/>
          </a:ln>
        </p:spPr>
        <p:txBody>
          <a:bodyPr lIns="91440" rIns="91440" tIns="91440" bIns="91440" anchor="b">
            <a:normAutofit fontScale="81153"/>
          </a:bodyPr>
          <a:p>
            <a:pPr indent="0" algn="ctr">
              <a:lnSpc>
                <a:spcPct val="100000"/>
              </a:lnSpc>
              <a:buNone/>
              <a:tabLst>
                <a:tab algn="l" pos="0"/>
              </a:tabLst>
            </a:pPr>
            <a:r>
              <a:rPr b="0" lang="en" sz="6000" spc="-1" strike="noStrike">
                <a:solidFill>
                  <a:schemeClr val="dk1"/>
                </a:solidFill>
                <a:latin typeface="Space Grotesk SemiBold"/>
                <a:ea typeface="Space Grotesk SemiBold"/>
              </a:rPr>
              <a:t>01</a:t>
            </a:r>
            <a:endParaRPr b="0" lang="fr-FR" sz="6000" spc="-1" strike="noStrike">
              <a:solidFill>
                <a:schemeClr val="dk1"/>
              </a:solidFill>
              <a:latin typeface="Arial"/>
            </a:endParaRPr>
          </a:p>
        </p:txBody>
      </p:sp>
      <p:sp>
        <p:nvSpPr>
          <p:cNvPr id="301" name="PlaceHolder 3"/>
          <p:cNvSpPr>
            <a:spLocks noGrp="1"/>
          </p:cNvSpPr>
          <p:nvPr>
            <p:ph type="subTitle"/>
          </p:nvPr>
        </p:nvSpPr>
        <p:spPr>
          <a:xfrm>
            <a:off x="2562120" y="3267000"/>
            <a:ext cx="4019040" cy="371160"/>
          </a:xfrm>
          <a:prstGeom prst="rect">
            <a:avLst/>
          </a:prstGeom>
          <a:noFill/>
          <a:ln w="0">
            <a:noFill/>
          </a:ln>
        </p:spPr>
        <p:txBody>
          <a:bodyPr lIns="91440" rIns="91440" tIns="91440" bIns="91440" anchor="t">
            <a:normAutofit fontScale="80696"/>
          </a:bodyPr>
          <a:p>
            <a:pPr indent="0" algn="ctr">
              <a:buNone/>
            </a:pPr>
            <a:endParaRPr b="0" lang="en-US" sz="1400" spc="-1" strike="noStrike">
              <a:solidFill>
                <a:schemeClr val="dk1"/>
              </a:solidFill>
              <a:latin typeface="Manrope"/>
              <a:ea typeface="Manrope"/>
            </a:endParaRPr>
          </a:p>
        </p:txBody>
      </p:sp>
      <p:cxnSp>
        <p:nvCxnSpPr>
          <p:cNvPr id="302" name="Google Shape;432;p38"/>
          <p:cNvCxnSpPr/>
          <p:nvPr/>
        </p:nvCxnSpPr>
        <p:spPr>
          <a:xfrm>
            <a:off x="4129920" y="2341440"/>
            <a:ext cx="975600" cy="360"/>
          </a:xfrm>
          <a:prstGeom prst="straightConnector1">
            <a:avLst/>
          </a:prstGeom>
          <a:ln w="28575">
            <a:solidFill>
              <a:srgbClr val="59874a"/>
            </a:solidFill>
            <a:round/>
          </a:ln>
        </p:spPr>
      </p:cxnSp>
      <p:cxnSp>
        <p:nvCxnSpPr>
          <p:cNvPr id="303" name="Google Shape;433;p38"/>
          <p:cNvCxnSpPr/>
          <p:nvPr/>
        </p:nvCxnSpPr>
        <p:spPr>
          <a:xfrm>
            <a:off x="2859840" y="3188520"/>
            <a:ext cx="342432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fontScale="85794"/>
          </a:bodyPr>
          <a:p>
            <a:pPr indent="0" algn="ctr">
              <a:lnSpc>
                <a:spcPct val="100000"/>
              </a:lnSpc>
              <a:buNone/>
              <a:tabLst>
                <a:tab algn="l" pos="0"/>
              </a:tabLst>
            </a:pPr>
            <a:r>
              <a:rPr b="0" lang="en" sz="5000" spc="-1" strike="noStrike">
                <a:solidFill>
                  <a:schemeClr val="dk1"/>
                </a:solidFill>
                <a:latin typeface="Space Grotesk SemiBold"/>
                <a:ea typeface="Space Grotesk SemiBold"/>
              </a:rPr>
              <a:t>Rasa for conversational AI</a:t>
            </a:r>
            <a:endParaRPr b="0" lang="fr-FR" sz="5000" spc="-1" strike="noStrike">
              <a:solidFill>
                <a:schemeClr val="dk1"/>
              </a:solidFill>
              <a:latin typeface="Arial"/>
            </a:endParaRPr>
          </a:p>
        </p:txBody>
      </p:sp>
      <p:sp>
        <p:nvSpPr>
          <p:cNvPr id="305"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97835"/>
          </a:bodyPr>
          <a:p>
            <a:pPr indent="0" algn="ctr">
              <a:lnSpc>
                <a:spcPct val="100000"/>
              </a:lnSpc>
              <a:buNone/>
              <a:tabLst>
                <a:tab algn="l" pos="0"/>
              </a:tabLst>
            </a:pPr>
            <a:r>
              <a:rPr b="0" lang="en" sz="1400" spc="-1" strike="noStrike">
                <a:solidFill>
                  <a:schemeClr val="dk1"/>
                </a:solidFill>
                <a:latin typeface="Manrope"/>
                <a:ea typeface="Manrope"/>
              </a:rPr>
              <a:t>Rasa is utilized for managing dialogues and understanding user inputs. It enables the system to process natural language efficiently, allowing users to interact conversationally. Rasa's machine learning capabilities ensure high accuracy in intent recognition, making recipe requests seamless and intuitive.</a:t>
            </a:r>
            <a:endParaRPr b="0" lang="en-US" sz="1400" spc="-1" strike="noStrike">
              <a:solidFill>
                <a:srgbClr val="000000"/>
              </a:solidFill>
              <a:latin typeface="OpenSymbol"/>
            </a:endParaRPr>
          </a:p>
        </p:txBody>
      </p:sp>
      <p:cxnSp>
        <p:nvCxnSpPr>
          <p:cNvPr id="306"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5000" spc="-1" strike="noStrike">
                <a:solidFill>
                  <a:schemeClr val="dk1"/>
                </a:solidFill>
                <a:latin typeface="Space Grotesk SemiBold"/>
                <a:ea typeface="Space Grotesk SemiBold"/>
              </a:rPr>
              <a:t>spaCy for NLP</a:t>
            </a:r>
            <a:endParaRPr b="0" lang="fr-FR" sz="5000" spc="-1" strike="noStrike">
              <a:solidFill>
                <a:schemeClr val="dk1"/>
              </a:solidFill>
              <a:latin typeface="Arial"/>
            </a:endParaRPr>
          </a:p>
        </p:txBody>
      </p:sp>
      <p:sp>
        <p:nvSpPr>
          <p:cNvPr id="308"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97835" lnSpcReduction="20000"/>
          </a:bodyPr>
          <a:p>
            <a:pPr indent="0" algn="ctr">
              <a:lnSpc>
                <a:spcPct val="100000"/>
              </a:lnSpc>
              <a:buNone/>
              <a:tabLst>
                <a:tab algn="l" pos="0"/>
              </a:tabLst>
            </a:pPr>
            <a:r>
              <a:rPr b="0" lang="en" sz="1400" spc="-1" strike="noStrike">
                <a:solidFill>
                  <a:schemeClr val="dk1"/>
                </a:solidFill>
                <a:latin typeface="Manrope"/>
                <a:ea typeface="Manrope"/>
              </a:rPr>
              <a:t>spaCy is employed for natural language processing, facilitating the parsing of user requests. It identifies intents and extracts relevant entities, such as ingredients and dish types. This allows for a more personalized recipe suggestion process based on user input, ensuring the results are aligned with what the user desires.</a:t>
            </a:r>
            <a:endParaRPr b="0" lang="en-US" sz="1400" spc="-1" strike="noStrike">
              <a:solidFill>
                <a:srgbClr val="000000"/>
              </a:solidFill>
              <a:latin typeface="OpenSymbol"/>
            </a:endParaRPr>
          </a:p>
        </p:txBody>
      </p:sp>
      <p:cxnSp>
        <p:nvCxnSpPr>
          <p:cNvPr id="309"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fontScale="85794"/>
          </a:bodyPr>
          <a:p>
            <a:pPr indent="0" algn="ctr">
              <a:lnSpc>
                <a:spcPct val="100000"/>
              </a:lnSpc>
              <a:buNone/>
              <a:tabLst>
                <a:tab algn="l" pos="0"/>
              </a:tabLst>
            </a:pPr>
            <a:r>
              <a:rPr b="0" lang="en" sz="5000" spc="-1" strike="noStrike">
                <a:solidFill>
                  <a:schemeClr val="dk1"/>
                </a:solidFill>
                <a:latin typeface="Space Grotesk SemiBold"/>
                <a:ea typeface="Space Grotesk SemiBold"/>
              </a:rPr>
              <a:t>Pandas for data management</a:t>
            </a:r>
            <a:endParaRPr b="0" lang="fr-FR" sz="5000" spc="-1" strike="noStrike">
              <a:solidFill>
                <a:schemeClr val="dk1"/>
              </a:solidFill>
              <a:latin typeface="Arial"/>
            </a:endParaRPr>
          </a:p>
        </p:txBody>
      </p:sp>
      <p:sp>
        <p:nvSpPr>
          <p:cNvPr id="311"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97835" lnSpcReduction="20000"/>
          </a:bodyPr>
          <a:p>
            <a:pPr indent="0" algn="ctr">
              <a:lnSpc>
                <a:spcPct val="100000"/>
              </a:lnSpc>
              <a:buNone/>
              <a:tabLst>
                <a:tab algn="l" pos="0"/>
              </a:tabLst>
            </a:pPr>
            <a:r>
              <a:rPr b="0" lang="en" sz="1400" spc="-1" strike="noStrike">
                <a:solidFill>
                  <a:schemeClr val="dk1"/>
                </a:solidFill>
                <a:latin typeface="Manrope"/>
                <a:ea typeface="Manrope"/>
              </a:rPr>
              <a:t>Pandas is used for cleaning and managing the dataset efficiently. It allows for data manipulation and analysis, enabling the project to handle large amounts of recipe data effectively. With Pandas, datasets can be filtered, organized, and transformed, ensuring the AI system provides accurate and relevant recipe suggestions based on user queries.</a:t>
            </a:r>
            <a:endParaRPr b="0" lang="en-US" sz="1400" spc="-1" strike="noStrike">
              <a:solidFill>
                <a:srgbClr val="000000"/>
              </a:solidFill>
              <a:latin typeface="OpenSymbol"/>
            </a:endParaRPr>
          </a:p>
        </p:txBody>
      </p:sp>
      <p:cxnSp>
        <p:nvCxnSpPr>
          <p:cNvPr id="312"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467000" y="2400480"/>
            <a:ext cx="6219360" cy="79020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4000" spc="-1" strike="noStrike">
                <a:solidFill>
                  <a:schemeClr val="dk1"/>
                </a:solidFill>
                <a:latin typeface="Space Grotesk SemiBold"/>
                <a:ea typeface="Space Grotesk SemiBold"/>
              </a:rPr>
              <a:t>Features</a:t>
            </a:r>
            <a:endParaRPr b="0" lang="fr-FR" sz="4000" spc="-1" strike="noStrike">
              <a:solidFill>
                <a:schemeClr val="dk1"/>
              </a:solidFill>
              <a:latin typeface="Arial"/>
            </a:endParaRPr>
          </a:p>
        </p:txBody>
      </p:sp>
      <p:sp>
        <p:nvSpPr>
          <p:cNvPr id="314" name="PlaceHolder 2"/>
          <p:cNvSpPr>
            <a:spLocks noGrp="1"/>
          </p:cNvSpPr>
          <p:nvPr>
            <p:ph type="title"/>
          </p:nvPr>
        </p:nvSpPr>
        <p:spPr>
          <a:xfrm>
            <a:off x="3800520" y="1428840"/>
            <a:ext cx="1552320" cy="914040"/>
          </a:xfrm>
          <a:prstGeom prst="rect">
            <a:avLst/>
          </a:prstGeom>
          <a:noFill/>
          <a:ln w="0">
            <a:noFill/>
          </a:ln>
        </p:spPr>
        <p:txBody>
          <a:bodyPr lIns="91440" rIns="91440" tIns="91440" bIns="91440" anchor="b">
            <a:normAutofit fontScale="81153"/>
          </a:bodyPr>
          <a:p>
            <a:pPr indent="0" algn="ctr">
              <a:lnSpc>
                <a:spcPct val="100000"/>
              </a:lnSpc>
              <a:buNone/>
              <a:tabLst>
                <a:tab algn="l" pos="0"/>
              </a:tabLst>
            </a:pPr>
            <a:r>
              <a:rPr b="0" lang="en" sz="6000" spc="-1" strike="noStrike">
                <a:solidFill>
                  <a:schemeClr val="dk1"/>
                </a:solidFill>
                <a:latin typeface="Space Grotesk SemiBold"/>
                <a:ea typeface="Space Grotesk SemiBold"/>
              </a:rPr>
              <a:t>02</a:t>
            </a:r>
            <a:endParaRPr b="0" lang="fr-FR" sz="6000" spc="-1" strike="noStrike">
              <a:solidFill>
                <a:schemeClr val="dk1"/>
              </a:solidFill>
              <a:latin typeface="Arial"/>
            </a:endParaRPr>
          </a:p>
        </p:txBody>
      </p:sp>
      <p:sp>
        <p:nvSpPr>
          <p:cNvPr id="315" name="PlaceHolder 3"/>
          <p:cNvSpPr>
            <a:spLocks noGrp="1"/>
          </p:cNvSpPr>
          <p:nvPr>
            <p:ph type="subTitle"/>
          </p:nvPr>
        </p:nvSpPr>
        <p:spPr>
          <a:xfrm>
            <a:off x="2562120" y="3267000"/>
            <a:ext cx="4019040" cy="371160"/>
          </a:xfrm>
          <a:prstGeom prst="rect">
            <a:avLst/>
          </a:prstGeom>
          <a:noFill/>
          <a:ln w="0">
            <a:noFill/>
          </a:ln>
        </p:spPr>
        <p:txBody>
          <a:bodyPr lIns="91440" rIns="91440" tIns="91440" bIns="91440" anchor="t">
            <a:normAutofit fontScale="80696"/>
          </a:bodyPr>
          <a:p>
            <a:pPr indent="0" algn="ctr">
              <a:buNone/>
            </a:pPr>
            <a:endParaRPr b="0" lang="en-US" sz="1400" spc="-1" strike="noStrike">
              <a:solidFill>
                <a:schemeClr val="dk1"/>
              </a:solidFill>
              <a:latin typeface="Manrope"/>
              <a:ea typeface="Manrope"/>
            </a:endParaRPr>
          </a:p>
        </p:txBody>
      </p:sp>
      <p:cxnSp>
        <p:nvCxnSpPr>
          <p:cNvPr id="316" name="Google Shape;432;p38"/>
          <p:cNvCxnSpPr/>
          <p:nvPr/>
        </p:nvCxnSpPr>
        <p:spPr>
          <a:xfrm>
            <a:off x="4129920" y="2341440"/>
            <a:ext cx="975600" cy="360"/>
          </a:xfrm>
          <a:prstGeom prst="straightConnector1">
            <a:avLst/>
          </a:prstGeom>
          <a:ln w="28575">
            <a:solidFill>
              <a:srgbClr val="59874a"/>
            </a:solidFill>
            <a:round/>
          </a:ln>
        </p:spPr>
      </p:cxnSp>
      <p:cxnSp>
        <p:nvCxnSpPr>
          <p:cNvPr id="317" name="Google Shape;433;p38"/>
          <p:cNvCxnSpPr/>
          <p:nvPr/>
        </p:nvCxnSpPr>
        <p:spPr>
          <a:xfrm>
            <a:off x="2859840" y="3188520"/>
            <a:ext cx="342432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fontScale="79594" lnSpcReduction="20000"/>
          </a:bodyPr>
          <a:p>
            <a:pPr indent="0" algn="ctr">
              <a:lnSpc>
                <a:spcPct val="100000"/>
              </a:lnSpc>
              <a:buNone/>
              <a:tabLst>
                <a:tab algn="l" pos="0"/>
              </a:tabLst>
            </a:pPr>
            <a:r>
              <a:rPr b="0" lang="en" sz="5000" spc="-1" strike="noStrike">
                <a:solidFill>
                  <a:schemeClr val="dk1"/>
                </a:solidFill>
                <a:latin typeface="Space Grotesk SemiBold"/>
                <a:ea typeface="Space Grotesk SemiBold"/>
              </a:rPr>
              <a:t>Intent and entity recognition</a:t>
            </a:r>
            <a:endParaRPr b="0" lang="fr-FR" sz="5000" spc="-1" strike="noStrike">
              <a:solidFill>
                <a:schemeClr val="dk1"/>
              </a:solidFill>
              <a:latin typeface="Arial"/>
            </a:endParaRPr>
          </a:p>
        </p:txBody>
      </p:sp>
      <p:sp>
        <p:nvSpPr>
          <p:cNvPr id="319"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93550" lnSpcReduction="20000"/>
          </a:bodyPr>
          <a:p>
            <a:pPr indent="0" algn="ctr">
              <a:lnSpc>
                <a:spcPct val="100000"/>
              </a:lnSpc>
              <a:buNone/>
              <a:tabLst>
                <a:tab algn="l" pos="0"/>
              </a:tabLst>
            </a:pPr>
            <a:r>
              <a:rPr b="0" lang="en" sz="1400" spc="-1" strike="noStrike">
                <a:solidFill>
                  <a:schemeClr val="dk1"/>
                </a:solidFill>
                <a:latin typeface="Manrope"/>
                <a:ea typeface="Manrope"/>
              </a:rPr>
              <a:t>The system excels in identifying the intent behind user requests and extracting key entities from the input. Using advanced NLP models, the AI accurately determines what recipes users are interested in, whether it be by cuisine type, ingredient, or preparation method. This capability enhances user experience by delivering highly relevant suggestions quickly.</a:t>
            </a:r>
            <a:endParaRPr b="0" lang="en-US" sz="1400" spc="-1" strike="noStrike">
              <a:solidFill>
                <a:srgbClr val="000000"/>
              </a:solidFill>
              <a:latin typeface="OpenSymbol"/>
            </a:endParaRPr>
          </a:p>
        </p:txBody>
      </p:sp>
      <p:cxnSp>
        <p:nvCxnSpPr>
          <p:cNvPr id="320"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1752480" y="1619280"/>
            <a:ext cx="5648040" cy="1161720"/>
          </a:xfrm>
          <a:prstGeom prst="rect">
            <a:avLst/>
          </a:prstGeom>
          <a:noFill/>
          <a:ln w="0">
            <a:noFill/>
          </a:ln>
        </p:spPr>
        <p:txBody>
          <a:bodyPr lIns="91440" rIns="91440" tIns="91440" bIns="91440" anchor="ctr">
            <a:normAutofit fontScale="77995" lnSpcReduction="20000"/>
          </a:bodyPr>
          <a:p>
            <a:pPr indent="0" algn="ctr">
              <a:lnSpc>
                <a:spcPct val="100000"/>
              </a:lnSpc>
              <a:buNone/>
              <a:tabLst>
                <a:tab algn="l" pos="0"/>
              </a:tabLst>
            </a:pPr>
            <a:r>
              <a:rPr b="0" lang="en" sz="5000" spc="-1" strike="noStrike">
                <a:solidFill>
                  <a:schemeClr val="dk1"/>
                </a:solidFill>
                <a:latin typeface="Space Grotesk SemiBold"/>
                <a:ea typeface="Space Grotesk SemiBold"/>
              </a:rPr>
              <a:t>Real-world dataset integration</a:t>
            </a:r>
            <a:endParaRPr b="0" lang="fr-FR" sz="5000" spc="-1" strike="noStrike">
              <a:solidFill>
                <a:schemeClr val="dk1"/>
              </a:solidFill>
              <a:latin typeface="Arial"/>
            </a:endParaRPr>
          </a:p>
        </p:txBody>
      </p:sp>
      <p:sp>
        <p:nvSpPr>
          <p:cNvPr id="322" name="PlaceHolder 2"/>
          <p:cNvSpPr>
            <a:spLocks noGrp="1"/>
          </p:cNvSpPr>
          <p:nvPr>
            <p:ph type="subTitle"/>
          </p:nvPr>
        </p:nvSpPr>
        <p:spPr>
          <a:xfrm>
            <a:off x="1752480" y="2857680"/>
            <a:ext cx="5648040" cy="1018800"/>
          </a:xfrm>
          <a:prstGeom prst="rect">
            <a:avLst/>
          </a:prstGeom>
          <a:noFill/>
          <a:ln w="0">
            <a:noFill/>
          </a:ln>
        </p:spPr>
        <p:txBody>
          <a:bodyPr lIns="91440" rIns="91440" tIns="91440" bIns="91440" anchor="t">
            <a:normAutofit fontScale="87123" lnSpcReduction="10000"/>
          </a:bodyPr>
          <a:p>
            <a:pPr indent="0" algn="ctr">
              <a:lnSpc>
                <a:spcPct val="100000"/>
              </a:lnSpc>
              <a:buNone/>
              <a:tabLst>
                <a:tab algn="l" pos="0"/>
              </a:tabLst>
            </a:pPr>
            <a:r>
              <a:rPr b="0" lang="en" sz="1400" spc="-1" strike="noStrike">
                <a:solidFill>
                  <a:schemeClr val="dk1"/>
                </a:solidFill>
                <a:latin typeface="Manrope"/>
                <a:ea typeface="Manrope"/>
              </a:rPr>
              <a:t>By integrating a real-world dataset from Food.com, the system provides authentic recipe suggestions that users can actually prepare. The database encompasses a vast array of dishes, ensuring diversity and richness in recommendations. This integration not only enhances the quality of the suggestions but also keeps the content fresh and relevant for users looking for new culinary ideas.</a:t>
            </a:r>
            <a:endParaRPr b="0" lang="en-US" sz="1400" spc="-1" strike="noStrike">
              <a:solidFill>
                <a:srgbClr val="000000"/>
              </a:solidFill>
              <a:latin typeface="OpenSymbol"/>
            </a:endParaRPr>
          </a:p>
        </p:txBody>
      </p:sp>
      <p:cxnSp>
        <p:nvCxnSpPr>
          <p:cNvPr id="323" name="Google Shape;424;p37"/>
          <p:cNvCxnSpPr/>
          <p:nvPr/>
        </p:nvCxnSpPr>
        <p:spPr>
          <a:xfrm>
            <a:off x="1960560" y="2778480"/>
            <a:ext cx="5222880" cy="360"/>
          </a:xfrm>
          <a:prstGeom prst="straightConnector1">
            <a:avLst/>
          </a:prstGeom>
          <a:ln w="28575">
            <a:solidFill>
              <a:srgbClr val="59874a"/>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2025-03-23T21:41:58Z</dcterms:created>
  <dc:creator>Unknown Creator</dc:creator>
  <dc:description/>
  <dc:language>en-US</dc:language>
  <cp:lastModifiedBy>Unknown Creator</cp:lastModifiedBy>
  <dcterms:modified xsi:type="dcterms:W3CDTF">2025-03-23T21:41:58Z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